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4" r:id="rId2"/>
    <p:sldMasterId id="2147483708" r:id="rId3"/>
  </p:sldMasterIdLst>
  <p:notesMasterIdLst>
    <p:notesMasterId r:id="rId23"/>
  </p:notesMasterIdLst>
  <p:sldIdLst>
    <p:sldId id="257" r:id="rId4"/>
    <p:sldId id="260" r:id="rId5"/>
    <p:sldId id="261" r:id="rId6"/>
    <p:sldId id="262" r:id="rId7"/>
    <p:sldId id="263"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5" d="100"/>
          <a:sy n="75" d="100"/>
        </p:scale>
        <p:origin x="540" y="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2C49A7-78DA-4EA9-A77A-649094ED36DA}" type="datetimeFigureOut">
              <a:rPr lang="en-US" smtClean="0"/>
              <a:pPr/>
              <a:t>07/12/2022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30CDA1-BE2F-440C-91B6-203D94C30FA0}" type="slidenum">
              <a:rPr lang="en-US" smtClean="0"/>
              <a:pPr/>
              <a:t>‹#›</a:t>
            </a:fld>
            <a:endParaRPr lang="en-US"/>
          </a:p>
        </p:txBody>
      </p:sp>
    </p:spTree>
    <p:extLst>
      <p:ext uri="{BB962C8B-B14F-4D97-AF65-F5344CB8AC3E}">
        <p14:creationId xmlns:p14="http://schemas.microsoft.com/office/powerpoint/2010/main" val="2598074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921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11d64e80a0f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11d64e80a0f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1529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11d64e80a0f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11d64e80a0f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72815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11d64e80a0f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11d64e80a0f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4313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11d64e80a0f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11d64e80a0f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08327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11d64e80a0f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11d64e80a0f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196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11d64e80a0f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11d64e80a0f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2603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11d64e80a0f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11d64e80a0f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323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11d64e80a0f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11d64e80a0f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57196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11d64e80a0f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11d64e80a0f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03082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11d64e80a0f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11d64e80a0f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3567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11d64e80a0f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11d64e80a0f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8680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1a27d4059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1a27d4059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3057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11d64e80a0f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11d64e80a0f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9389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1a27d4059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1a27d4059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0867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1a27d4059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1a27d4059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2163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1a27d4059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1a27d4059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45465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1a27d4059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1a27d4059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8590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11d64e80a0f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11d64e80a0f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66144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520367" y="489567"/>
            <a:ext cx="11215600" cy="58788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10;p2"/>
          <p:cNvSpPr txBox="1">
            <a:spLocks noGrp="1"/>
          </p:cNvSpPr>
          <p:nvPr>
            <p:ph type="ctrTitle"/>
          </p:nvPr>
        </p:nvSpPr>
        <p:spPr>
          <a:xfrm>
            <a:off x="3095600" y="1472000"/>
            <a:ext cx="8136400" cy="2896400"/>
          </a:xfrm>
          <a:prstGeom prst="rect">
            <a:avLst/>
          </a:prstGeom>
        </p:spPr>
        <p:txBody>
          <a:bodyPr spcFirstLastPara="1" wrap="square" lIns="91425" tIns="0" rIns="91425" bIns="0" anchor="b" anchorCtr="0">
            <a:noAutofit/>
          </a:bodyPr>
          <a:lstStyle>
            <a:lvl1pPr lvl="0">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3095600" y="4417633"/>
            <a:ext cx="6352400" cy="642800"/>
          </a:xfrm>
          <a:prstGeom prst="rect">
            <a:avLst/>
          </a:prstGeom>
        </p:spPr>
        <p:txBody>
          <a:bodyPr spcFirstLastPara="1" wrap="square" lIns="91425" tIns="0" rIns="91425" bIns="0" anchor="t" anchorCtr="0">
            <a:noAutofit/>
          </a:bodyPr>
          <a:lstStyle>
            <a:lvl1pPr lvl="0">
              <a:lnSpc>
                <a:spcPct val="100000"/>
              </a:lnSpc>
              <a:spcBef>
                <a:spcPts val="0"/>
              </a:spcBef>
              <a:spcAft>
                <a:spcPts val="0"/>
              </a:spcAft>
              <a:buSzPts val="2800"/>
              <a:buNone/>
              <a:defRPr sz="25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p:nvPr/>
        </p:nvSpPr>
        <p:spPr>
          <a:xfrm rot="-5400000">
            <a:off x="-1270233" y="2282467"/>
            <a:ext cx="5876000" cy="2288800"/>
          </a:xfrm>
          <a:prstGeom prst="round2SameRect">
            <a:avLst>
              <a:gd name="adj1" fmla="val 20360"/>
              <a:gd name="adj2" fmla="val 0"/>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673257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8"/>
        <p:cNvGrpSpPr/>
        <p:nvPr/>
      </p:nvGrpSpPr>
      <p:grpSpPr>
        <a:xfrm>
          <a:off x="0" y="0"/>
          <a:ext cx="0" cy="0"/>
          <a:chOff x="0" y="0"/>
          <a:chExt cx="0" cy="0"/>
        </a:xfrm>
      </p:grpSpPr>
    </p:spTree>
    <p:extLst>
      <p:ext uri="{BB962C8B-B14F-4D97-AF65-F5344CB8AC3E}">
        <p14:creationId xmlns:p14="http://schemas.microsoft.com/office/powerpoint/2010/main" val="2665130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9"/>
        <p:cNvGrpSpPr/>
        <p:nvPr/>
      </p:nvGrpSpPr>
      <p:grpSpPr>
        <a:xfrm>
          <a:off x="0" y="0"/>
          <a:ext cx="0" cy="0"/>
          <a:chOff x="0" y="0"/>
          <a:chExt cx="0" cy="0"/>
        </a:xfrm>
      </p:grpSpPr>
      <p:sp>
        <p:nvSpPr>
          <p:cNvPr id="60" name="Google Shape;60;p13"/>
          <p:cNvSpPr/>
          <p:nvPr/>
        </p:nvSpPr>
        <p:spPr>
          <a:xfrm>
            <a:off x="520367" y="489567"/>
            <a:ext cx="11215600" cy="58788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61;p13"/>
          <p:cNvSpPr txBox="1">
            <a:spLocks noGrp="1"/>
          </p:cNvSpPr>
          <p:nvPr>
            <p:ph type="subTitle" idx="1"/>
          </p:nvPr>
        </p:nvSpPr>
        <p:spPr>
          <a:xfrm>
            <a:off x="3713851" y="2613267"/>
            <a:ext cx="2646400" cy="10196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62" name="Google Shape;62;p13"/>
          <p:cNvSpPr txBox="1">
            <a:spLocks noGrp="1"/>
          </p:cNvSpPr>
          <p:nvPr>
            <p:ph type="subTitle" idx="2"/>
          </p:nvPr>
        </p:nvSpPr>
        <p:spPr>
          <a:xfrm>
            <a:off x="3713851" y="2099800"/>
            <a:ext cx="2646400" cy="5564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63" name="Google Shape;63;p13"/>
          <p:cNvSpPr txBox="1">
            <a:spLocks noGrp="1"/>
          </p:cNvSpPr>
          <p:nvPr>
            <p:ph type="subTitle" idx="3"/>
          </p:nvPr>
        </p:nvSpPr>
        <p:spPr>
          <a:xfrm>
            <a:off x="8280767" y="2613267"/>
            <a:ext cx="2646400" cy="10196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64" name="Google Shape;64;p13"/>
          <p:cNvSpPr txBox="1">
            <a:spLocks noGrp="1"/>
          </p:cNvSpPr>
          <p:nvPr>
            <p:ph type="subTitle" idx="4"/>
          </p:nvPr>
        </p:nvSpPr>
        <p:spPr>
          <a:xfrm>
            <a:off x="8280767" y="2099800"/>
            <a:ext cx="2646400" cy="5564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65" name="Google Shape;65;p13"/>
          <p:cNvSpPr txBox="1">
            <a:spLocks noGrp="1"/>
          </p:cNvSpPr>
          <p:nvPr>
            <p:ph type="subTitle" idx="5"/>
          </p:nvPr>
        </p:nvSpPr>
        <p:spPr>
          <a:xfrm>
            <a:off x="3713851" y="4813467"/>
            <a:ext cx="2646400" cy="10196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66" name="Google Shape;66;p13"/>
          <p:cNvSpPr txBox="1">
            <a:spLocks noGrp="1"/>
          </p:cNvSpPr>
          <p:nvPr>
            <p:ph type="subTitle" idx="6"/>
          </p:nvPr>
        </p:nvSpPr>
        <p:spPr>
          <a:xfrm>
            <a:off x="3713851" y="4300000"/>
            <a:ext cx="2646400" cy="5564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67" name="Google Shape;67;p13"/>
          <p:cNvSpPr txBox="1">
            <a:spLocks noGrp="1"/>
          </p:cNvSpPr>
          <p:nvPr>
            <p:ph type="subTitle" idx="7"/>
          </p:nvPr>
        </p:nvSpPr>
        <p:spPr>
          <a:xfrm>
            <a:off x="8280767" y="4813467"/>
            <a:ext cx="2646400" cy="10196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68" name="Google Shape;68;p13"/>
          <p:cNvSpPr txBox="1">
            <a:spLocks noGrp="1"/>
          </p:cNvSpPr>
          <p:nvPr>
            <p:ph type="subTitle" idx="8"/>
          </p:nvPr>
        </p:nvSpPr>
        <p:spPr>
          <a:xfrm>
            <a:off x="8280767" y="4300000"/>
            <a:ext cx="2646400" cy="5564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69" name="Google Shape;69;p13"/>
          <p:cNvSpPr txBox="1">
            <a:spLocks noGrp="1"/>
          </p:cNvSpPr>
          <p:nvPr>
            <p:ph type="title" hasCustomPrompt="1"/>
          </p:nvPr>
        </p:nvSpPr>
        <p:spPr>
          <a:xfrm>
            <a:off x="2222617" y="2099800"/>
            <a:ext cx="1282400" cy="679600"/>
          </a:xfrm>
          <a:prstGeom prst="rect">
            <a:avLst/>
          </a:prstGeom>
        </p:spPr>
        <p:txBody>
          <a:bodyPr spcFirstLastPara="1" wrap="square" lIns="91425" tIns="0" rIns="91425" bIns="0" anchor="b" anchorCtr="0">
            <a:noAutofit/>
          </a:bodyPr>
          <a:lstStyle>
            <a:lvl1pPr lvl="0" algn="ctr" rtl="0">
              <a:spcBef>
                <a:spcPts val="0"/>
              </a:spcBef>
              <a:spcAft>
                <a:spcPts val="0"/>
              </a:spcAft>
              <a:buSzPts val="6000"/>
              <a:buNone/>
              <a:defRPr sz="5333"/>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70" name="Google Shape;70;p13"/>
          <p:cNvSpPr txBox="1">
            <a:spLocks noGrp="1"/>
          </p:cNvSpPr>
          <p:nvPr>
            <p:ph type="title" idx="9" hasCustomPrompt="1"/>
          </p:nvPr>
        </p:nvSpPr>
        <p:spPr>
          <a:xfrm>
            <a:off x="6789567" y="2099800"/>
            <a:ext cx="1282400" cy="679600"/>
          </a:xfrm>
          <a:prstGeom prst="rect">
            <a:avLst/>
          </a:prstGeom>
        </p:spPr>
        <p:txBody>
          <a:bodyPr spcFirstLastPara="1" wrap="square" lIns="91425" tIns="0" rIns="91425" bIns="0" anchor="b" anchorCtr="0">
            <a:noAutofit/>
          </a:bodyPr>
          <a:lstStyle>
            <a:lvl1pPr lvl="0" algn="ctr" rtl="0">
              <a:spcBef>
                <a:spcPts val="0"/>
              </a:spcBef>
              <a:spcAft>
                <a:spcPts val="0"/>
              </a:spcAft>
              <a:buSzPts val="6000"/>
              <a:buNone/>
              <a:defRPr sz="5333"/>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71" name="Google Shape;71;p13"/>
          <p:cNvSpPr txBox="1">
            <a:spLocks noGrp="1"/>
          </p:cNvSpPr>
          <p:nvPr>
            <p:ph type="title" idx="13" hasCustomPrompt="1"/>
          </p:nvPr>
        </p:nvSpPr>
        <p:spPr>
          <a:xfrm>
            <a:off x="2222617" y="4300000"/>
            <a:ext cx="1282400" cy="679600"/>
          </a:xfrm>
          <a:prstGeom prst="rect">
            <a:avLst/>
          </a:prstGeom>
        </p:spPr>
        <p:txBody>
          <a:bodyPr spcFirstLastPara="1" wrap="square" lIns="91425" tIns="0" rIns="91425" bIns="0" anchor="b" anchorCtr="0">
            <a:noAutofit/>
          </a:bodyPr>
          <a:lstStyle>
            <a:lvl1pPr lvl="0" algn="ctr" rtl="0">
              <a:spcBef>
                <a:spcPts val="0"/>
              </a:spcBef>
              <a:spcAft>
                <a:spcPts val="0"/>
              </a:spcAft>
              <a:buSzPts val="6000"/>
              <a:buNone/>
              <a:defRPr sz="5333"/>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72" name="Google Shape;72;p13"/>
          <p:cNvSpPr txBox="1">
            <a:spLocks noGrp="1"/>
          </p:cNvSpPr>
          <p:nvPr>
            <p:ph type="title" idx="14" hasCustomPrompt="1"/>
          </p:nvPr>
        </p:nvSpPr>
        <p:spPr>
          <a:xfrm>
            <a:off x="6789567" y="4300000"/>
            <a:ext cx="1282400" cy="679600"/>
          </a:xfrm>
          <a:prstGeom prst="rect">
            <a:avLst/>
          </a:prstGeom>
        </p:spPr>
        <p:txBody>
          <a:bodyPr spcFirstLastPara="1" wrap="square" lIns="91425" tIns="0" rIns="91425" bIns="0" anchor="b" anchorCtr="0">
            <a:noAutofit/>
          </a:bodyPr>
          <a:lstStyle>
            <a:lvl1pPr lvl="0" algn="ctr" rtl="0">
              <a:spcBef>
                <a:spcPts val="0"/>
              </a:spcBef>
              <a:spcAft>
                <a:spcPts val="0"/>
              </a:spcAft>
              <a:buSzPts val="6000"/>
              <a:buNone/>
              <a:defRPr sz="5333"/>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73" name="Google Shape;73;p13"/>
          <p:cNvSpPr txBox="1">
            <a:spLocks noGrp="1"/>
          </p:cNvSpPr>
          <p:nvPr>
            <p:ph type="title" idx="15"/>
          </p:nvPr>
        </p:nvSpPr>
        <p:spPr>
          <a:xfrm>
            <a:off x="2664467" y="720000"/>
            <a:ext cx="8567600" cy="636800"/>
          </a:xfrm>
          <a:prstGeom prst="rect">
            <a:avLst/>
          </a:prstGeom>
        </p:spPr>
        <p:txBody>
          <a:bodyPr spcFirstLastPara="1" wrap="square" lIns="91425" tIns="0" rIns="91425" bIns="0" anchor="t" anchorCtr="0">
            <a:noAutofit/>
          </a:bodyPr>
          <a:lstStyle>
            <a:lvl1pPr lvl="0"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1pPr>
            <a:lvl2pPr lvl="1"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2pPr>
            <a:lvl3pPr lvl="2"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3pPr>
            <a:lvl4pPr lvl="3"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4pPr>
            <a:lvl5pPr lvl="4"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5pPr>
            <a:lvl6pPr lvl="5"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6pPr>
            <a:lvl7pPr lvl="6"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7pPr>
            <a:lvl8pPr lvl="7"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8pPr>
            <a:lvl9pPr lvl="8"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9pPr>
          </a:lstStyle>
          <a:p>
            <a:endParaRPr/>
          </a:p>
        </p:txBody>
      </p:sp>
      <p:sp>
        <p:nvSpPr>
          <p:cNvPr id="74" name="Google Shape;74;p13"/>
          <p:cNvSpPr/>
          <p:nvPr/>
        </p:nvSpPr>
        <p:spPr>
          <a:xfrm rot="-5400000">
            <a:off x="-1850633" y="2862867"/>
            <a:ext cx="5876000" cy="1128000"/>
          </a:xfrm>
          <a:prstGeom prst="round2SameRect">
            <a:avLst>
              <a:gd name="adj1" fmla="val 38579"/>
              <a:gd name="adj2" fmla="val 0"/>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5924384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75"/>
        <p:cNvGrpSpPr/>
        <p:nvPr/>
      </p:nvGrpSpPr>
      <p:grpSpPr>
        <a:xfrm>
          <a:off x="0" y="0"/>
          <a:ext cx="0" cy="0"/>
          <a:chOff x="0" y="0"/>
          <a:chExt cx="0" cy="0"/>
        </a:xfrm>
      </p:grpSpPr>
      <p:sp>
        <p:nvSpPr>
          <p:cNvPr id="76" name="Google Shape;76;p14"/>
          <p:cNvSpPr/>
          <p:nvPr/>
        </p:nvSpPr>
        <p:spPr>
          <a:xfrm>
            <a:off x="520367" y="489567"/>
            <a:ext cx="11215600" cy="58788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77;p14"/>
          <p:cNvSpPr/>
          <p:nvPr/>
        </p:nvSpPr>
        <p:spPr>
          <a:xfrm rot="-5400000">
            <a:off x="-1270233" y="2282467"/>
            <a:ext cx="5876000" cy="2288800"/>
          </a:xfrm>
          <a:prstGeom prst="round2SameRect">
            <a:avLst>
              <a:gd name="adj1" fmla="val 20360"/>
              <a:gd name="adj2" fmla="val 0"/>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78;p14"/>
          <p:cNvSpPr txBox="1">
            <a:spLocks noGrp="1"/>
          </p:cNvSpPr>
          <p:nvPr>
            <p:ph type="subTitle" idx="1"/>
          </p:nvPr>
        </p:nvSpPr>
        <p:spPr>
          <a:xfrm>
            <a:off x="3202833" y="1707423"/>
            <a:ext cx="7545200" cy="24168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3000"/>
              <a:buNone/>
              <a:defRPr sz="4000"/>
            </a:lvl1pPr>
            <a:lvl2pPr lvl="1" algn="ctr" rtl="0">
              <a:lnSpc>
                <a:spcPct val="100000"/>
              </a:lnSpc>
              <a:spcBef>
                <a:spcPts val="0"/>
              </a:spcBef>
              <a:spcAft>
                <a:spcPts val="0"/>
              </a:spcAft>
              <a:buSzPts val="3000"/>
              <a:buNone/>
              <a:defRPr sz="4000"/>
            </a:lvl2pPr>
            <a:lvl3pPr lvl="2" algn="ctr" rtl="0">
              <a:lnSpc>
                <a:spcPct val="100000"/>
              </a:lnSpc>
              <a:spcBef>
                <a:spcPts val="0"/>
              </a:spcBef>
              <a:spcAft>
                <a:spcPts val="0"/>
              </a:spcAft>
              <a:buSzPts val="3000"/>
              <a:buNone/>
              <a:defRPr sz="4000"/>
            </a:lvl3pPr>
            <a:lvl4pPr lvl="3" algn="ctr" rtl="0">
              <a:lnSpc>
                <a:spcPct val="100000"/>
              </a:lnSpc>
              <a:spcBef>
                <a:spcPts val="0"/>
              </a:spcBef>
              <a:spcAft>
                <a:spcPts val="0"/>
              </a:spcAft>
              <a:buSzPts val="3000"/>
              <a:buNone/>
              <a:defRPr sz="4000"/>
            </a:lvl4pPr>
            <a:lvl5pPr lvl="4" algn="ctr" rtl="0">
              <a:lnSpc>
                <a:spcPct val="100000"/>
              </a:lnSpc>
              <a:spcBef>
                <a:spcPts val="0"/>
              </a:spcBef>
              <a:spcAft>
                <a:spcPts val="0"/>
              </a:spcAft>
              <a:buSzPts val="3000"/>
              <a:buNone/>
              <a:defRPr sz="4000"/>
            </a:lvl5pPr>
            <a:lvl6pPr lvl="5" algn="ctr" rtl="0">
              <a:lnSpc>
                <a:spcPct val="100000"/>
              </a:lnSpc>
              <a:spcBef>
                <a:spcPts val="0"/>
              </a:spcBef>
              <a:spcAft>
                <a:spcPts val="0"/>
              </a:spcAft>
              <a:buSzPts val="3000"/>
              <a:buNone/>
              <a:defRPr sz="4000"/>
            </a:lvl6pPr>
            <a:lvl7pPr lvl="6" algn="ctr" rtl="0">
              <a:lnSpc>
                <a:spcPct val="100000"/>
              </a:lnSpc>
              <a:spcBef>
                <a:spcPts val="0"/>
              </a:spcBef>
              <a:spcAft>
                <a:spcPts val="0"/>
              </a:spcAft>
              <a:buSzPts val="3000"/>
              <a:buNone/>
              <a:defRPr sz="4000"/>
            </a:lvl7pPr>
            <a:lvl8pPr lvl="7" algn="ctr" rtl="0">
              <a:lnSpc>
                <a:spcPct val="100000"/>
              </a:lnSpc>
              <a:spcBef>
                <a:spcPts val="0"/>
              </a:spcBef>
              <a:spcAft>
                <a:spcPts val="0"/>
              </a:spcAft>
              <a:buSzPts val="3000"/>
              <a:buNone/>
              <a:defRPr sz="4000"/>
            </a:lvl8pPr>
            <a:lvl9pPr lvl="8" algn="ctr" rtl="0">
              <a:lnSpc>
                <a:spcPct val="100000"/>
              </a:lnSpc>
              <a:spcBef>
                <a:spcPts val="0"/>
              </a:spcBef>
              <a:spcAft>
                <a:spcPts val="0"/>
              </a:spcAft>
              <a:buSzPts val="3000"/>
              <a:buNone/>
              <a:defRPr sz="4000"/>
            </a:lvl9pPr>
          </a:lstStyle>
          <a:p>
            <a:endParaRPr/>
          </a:p>
        </p:txBody>
      </p:sp>
      <p:sp>
        <p:nvSpPr>
          <p:cNvPr id="79" name="Google Shape;79;p14"/>
          <p:cNvSpPr txBox="1">
            <a:spLocks noGrp="1"/>
          </p:cNvSpPr>
          <p:nvPr>
            <p:ph type="subTitle" idx="2"/>
          </p:nvPr>
        </p:nvSpPr>
        <p:spPr>
          <a:xfrm>
            <a:off x="3202833" y="4426156"/>
            <a:ext cx="5393600" cy="5036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2000"/>
              <a:buFont typeface="Lexend Deca Medium"/>
              <a:buNone/>
              <a:defRPr sz="2667">
                <a:solidFill>
                  <a:schemeClr val="lt2"/>
                </a:solidFill>
                <a:latin typeface="Lexend Deca Medium"/>
                <a:ea typeface="Lexend Deca Medium"/>
                <a:cs typeface="Lexend Deca Medium"/>
                <a:sym typeface="Lexend Deca Medium"/>
              </a:defRPr>
            </a:lvl1pPr>
            <a:lvl2pPr lvl="1" algn="ctr" rtl="0">
              <a:lnSpc>
                <a:spcPct val="100000"/>
              </a:lnSpc>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algn="ctr" rtl="0">
              <a:lnSpc>
                <a:spcPct val="100000"/>
              </a:lnSpc>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algn="ctr" rtl="0">
              <a:lnSpc>
                <a:spcPct val="100000"/>
              </a:lnSpc>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algn="ctr" rtl="0">
              <a:lnSpc>
                <a:spcPct val="100000"/>
              </a:lnSpc>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algn="ctr" rtl="0">
              <a:lnSpc>
                <a:spcPct val="100000"/>
              </a:lnSpc>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algn="ctr" rtl="0">
              <a:lnSpc>
                <a:spcPct val="100000"/>
              </a:lnSpc>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algn="ctr" rtl="0">
              <a:lnSpc>
                <a:spcPct val="100000"/>
              </a:lnSpc>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algn="ctr" rtl="0">
              <a:lnSpc>
                <a:spcPct val="100000"/>
              </a:lnSpc>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Tree>
    <p:extLst>
      <p:ext uri="{BB962C8B-B14F-4D97-AF65-F5344CB8AC3E}">
        <p14:creationId xmlns:p14="http://schemas.microsoft.com/office/powerpoint/2010/main" val="20864102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
  <p:cSld name="Title and text ">
    <p:spTree>
      <p:nvGrpSpPr>
        <p:cNvPr id="1" name="Shape 80"/>
        <p:cNvGrpSpPr/>
        <p:nvPr/>
      </p:nvGrpSpPr>
      <p:grpSpPr>
        <a:xfrm>
          <a:off x="0" y="0"/>
          <a:ext cx="0" cy="0"/>
          <a:chOff x="0" y="0"/>
          <a:chExt cx="0" cy="0"/>
        </a:xfrm>
      </p:grpSpPr>
      <p:sp>
        <p:nvSpPr>
          <p:cNvPr id="81" name="Google Shape;81;p15"/>
          <p:cNvSpPr/>
          <p:nvPr/>
        </p:nvSpPr>
        <p:spPr>
          <a:xfrm>
            <a:off x="520367" y="489567"/>
            <a:ext cx="11215600" cy="58788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82;p15"/>
          <p:cNvSpPr txBox="1">
            <a:spLocks noGrp="1"/>
          </p:cNvSpPr>
          <p:nvPr>
            <p:ph type="title"/>
          </p:nvPr>
        </p:nvSpPr>
        <p:spPr>
          <a:xfrm>
            <a:off x="5791033" y="2040700"/>
            <a:ext cx="5296800" cy="1219600"/>
          </a:xfrm>
          <a:prstGeom prst="rect">
            <a:avLst/>
          </a:prstGeom>
        </p:spPr>
        <p:txBody>
          <a:bodyPr spcFirstLastPara="1" wrap="square" lIns="91425" tIns="0" rIns="91425" bIns="0"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83" name="Google Shape;83;p15"/>
          <p:cNvSpPr txBox="1">
            <a:spLocks noGrp="1"/>
          </p:cNvSpPr>
          <p:nvPr>
            <p:ph type="subTitle" idx="1"/>
          </p:nvPr>
        </p:nvSpPr>
        <p:spPr>
          <a:xfrm>
            <a:off x="5791033" y="3566933"/>
            <a:ext cx="3998800" cy="14812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84" name="Google Shape;84;p15"/>
          <p:cNvSpPr/>
          <p:nvPr/>
        </p:nvSpPr>
        <p:spPr>
          <a:xfrm rot="-5400000">
            <a:off x="-1850633" y="2862867"/>
            <a:ext cx="5876000" cy="1128000"/>
          </a:xfrm>
          <a:prstGeom prst="round2SameRect">
            <a:avLst>
              <a:gd name="adj1" fmla="val 38579"/>
              <a:gd name="adj2" fmla="val 0"/>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7783719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85"/>
        <p:cNvGrpSpPr/>
        <p:nvPr/>
      </p:nvGrpSpPr>
      <p:grpSpPr>
        <a:xfrm>
          <a:off x="0" y="0"/>
          <a:ext cx="0" cy="0"/>
          <a:chOff x="0" y="0"/>
          <a:chExt cx="0" cy="0"/>
        </a:xfrm>
      </p:grpSpPr>
      <p:sp>
        <p:nvSpPr>
          <p:cNvPr id="86" name="Google Shape;86;p16"/>
          <p:cNvSpPr/>
          <p:nvPr/>
        </p:nvSpPr>
        <p:spPr>
          <a:xfrm>
            <a:off x="520367" y="489567"/>
            <a:ext cx="11215600" cy="58788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87;p16"/>
          <p:cNvSpPr txBox="1">
            <a:spLocks noGrp="1"/>
          </p:cNvSpPr>
          <p:nvPr>
            <p:ph type="title"/>
          </p:nvPr>
        </p:nvSpPr>
        <p:spPr>
          <a:xfrm>
            <a:off x="2664467" y="720000"/>
            <a:ext cx="8567600" cy="636800"/>
          </a:xfrm>
          <a:prstGeom prst="rect">
            <a:avLst/>
          </a:prstGeom>
        </p:spPr>
        <p:txBody>
          <a:bodyPr spcFirstLastPara="1" wrap="square" lIns="91425" tIns="0" rIns="91425"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8" name="Google Shape;88;p16"/>
          <p:cNvSpPr/>
          <p:nvPr/>
        </p:nvSpPr>
        <p:spPr>
          <a:xfrm rot="-5400000">
            <a:off x="-1850633" y="2862867"/>
            <a:ext cx="5876000" cy="1128000"/>
          </a:xfrm>
          <a:prstGeom prst="round2SameRect">
            <a:avLst>
              <a:gd name="adj1" fmla="val 38579"/>
              <a:gd name="adj2" fmla="val 0"/>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89;p16"/>
          <p:cNvSpPr txBox="1">
            <a:spLocks noGrp="1"/>
          </p:cNvSpPr>
          <p:nvPr>
            <p:ph type="body" idx="1"/>
          </p:nvPr>
        </p:nvSpPr>
        <p:spPr>
          <a:xfrm>
            <a:off x="2200733" y="1536633"/>
            <a:ext cx="9031200" cy="1511600"/>
          </a:xfrm>
          <a:prstGeom prst="rect">
            <a:avLst/>
          </a:prstGeom>
        </p:spPr>
        <p:txBody>
          <a:bodyPr spcFirstLastPara="1" wrap="square" lIns="91425" tIns="0" rIns="91425" bIns="0" anchor="t" anchorCtr="0">
            <a:noAutofit/>
          </a:bodyPr>
          <a:lstStyle>
            <a:lvl1pPr marL="609585" lvl="0" indent="-423323" rtl="0">
              <a:spcBef>
                <a:spcPts val="0"/>
              </a:spcBef>
              <a:spcAft>
                <a:spcPts val="0"/>
              </a:spcAft>
              <a:buSzPts val="1400"/>
              <a:buFont typeface="Arial"/>
              <a:buChar char="●"/>
              <a:defRPr/>
            </a:lvl1pPr>
            <a:lvl2pPr marL="1219170" lvl="1" indent="-423323" rtl="0">
              <a:spcBef>
                <a:spcPts val="0"/>
              </a:spcBef>
              <a:spcAft>
                <a:spcPts val="0"/>
              </a:spcAft>
              <a:buSzPts val="1400"/>
              <a:buFont typeface="Arial"/>
              <a:buChar char="○"/>
              <a:defRPr/>
            </a:lvl2pPr>
            <a:lvl3pPr marL="1828754" lvl="2" indent="-423323" rtl="0">
              <a:spcBef>
                <a:spcPts val="0"/>
              </a:spcBef>
              <a:spcAft>
                <a:spcPts val="0"/>
              </a:spcAft>
              <a:buSzPts val="1400"/>
              <a:buFont typeface="Arial"/>
              <a:buChar char="■"/>
              <a:defRPr/>
            </a:lvl3pPr>
            <a:lvl4pPr marL="2438339" lvl="3" indent="-423323" rtl="0">
              <a:spcBef>
                <a:spcPts val="0"/>
              </a:spcBef>
              <a:spcAft>
                <a:spcPts val="0"/>
              </a:spcAft>
              <a:buSzPts val="1400"/>
              <a:buFont typeface="Arial"/>
              <a:buChar char="●"/>
              <a:defRPr/>
            </a:lvl4pPr>
            <a:lvl5pPr marL="3047924" lvl="4" indent="-423323" rtl="0">
              <a:spcBef>
                <a:spcPts val="0"/>
              </a:spcBef>
              <a:spcAft>
                <a:spcPts val="0"/>
              </a:spcAft>
              <a:buSzPts val="1400"/>
              <a:buFont typeface="Arial"/>
              <a:buChar char="○"/>
              <a:defRPr/>
            </a:lvl5pPr>
            <a:lvl6pPr marL="3657509" lvl="5" indent="-423323" rtl="0">
              <a:spcBef>
                <a:spcPts val="0"/>
              </a:spcBef>
              <a:spcAft>
                <a:spcPts val="0"/>
              </a:spcAft>
              <a:buSzPts val="1400"/>
              <a:buFont typeface="Arial"/>
              <a:buChar char="■"/>
              <a:defRPr/>
            </a:lvl6pPr>
            <a:lvl7pPr marL="4267093" lvl="6" indent="-423323" rtl="0">
              <a:spcBef>
                <a:spcPts val="0"/>
              </a:spcBef>
              <a:spcAft>
                <a:spcPts val="0"/>
              </a:spcAft>
              <a:buSzPts val="1400"/>
              <a:buFont typeface="Arial"/>
              <a:buChar char="●"/>
              <a:defRPr/>
            </a:lvl7pPr>
            <a:lvl8pPr marL="4876678" lvl="7" indent="-423323" rtl="0">
              <a:spcBef>
                <a:spcPts val="0"/>
              </a:spcBef>
              <a:spcAft>
                <a:spcPts val="0"/>
              </a:spcAft>
              <a:buSzPts val="1400"/>
              <a:buFont typeface="Arial"/>
              <a:buChar char="○"/>
              <a:defRPr/>
            </a:lvl8pPr>
            <a:lvl9pPr marL="5486263" lvl="8" indent="-423323" rtl="0">
              <a:spcBef>
                <a:spcPts val="0"/>
              </a:spcBef>
              <a:spcAft>
                <a:spcPts val="0"/>
              </a:spcAft>
              <a:buSzPts val="1400"/>
              <a:buFont typeface="Arial"/>
              <a:buChar char="■"/>
              <a:defRPr/>
            </a:lvl9pPr>
          </a:lstStyle>
          <a:p>
            <a:endParaRPr/>
          </a:p>
        </p:txBody>
      </p:sp>
    </p:spTree>
    <p:extLst>
      <p:ext uri="{BB962C8B-B14F-4D97-AF65-F5344CB8AC3E}">
        <p14:creationId xmlns:p14="http://schemas.microsoft.com/office/powerpoint/2010/main" val="34546959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90"/>
        <p:cNvGrpSpPr/>
        <p:nvPr/>
      </p:nvGrpSpPr>
      <p:grpSpPr>
        <a:xfrm>
          <a:off x="0" y="0"/>
          <a:ext cx="0" cy="0"/>
          <a:chOff x="0" y="0"/>
          <a:chExt cx="0" cy="0"/>
        </a:xfrm>
      </p:grpSpPr>
      <p:sp>
        <p:nvSpPr>
          <p:cNvPr id="91" name="Google Shape;91;p17"/>
          <p:cNvSpPr/>
          <p:nvPr/>
        </p:nvSpPr>
        <p:spPr>
          <a:xfrm>
            <a:off x="520367" y="489567"/>
            <a:ext cx="11215600" cy="58788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92;p17"/>
          <p:cNvSpPr txBox="1">
            <a:spLocks noGrp="1"/>
          </p:cNvSpPr>
          <p:nvPr>
            <p:ph type="subTitle" idx="1"/>
          </p:nvPr>
        </p:nvSpPr>
        <p:spPr>
          <a:xfrm>
            <a:off x="4468467" y="2279500"/>
            <a:ext cx="5004800" cy="674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93" name="Google Shape;93;p17"/>
          <p:cNvSpPr txBox="1">
            <a:spLocks noGrp="1"/>
          </p:cNvSpPr>
          <p:nvPr>
            <p:ph type="subTitle" idx="2"/>
          </p:nvPr>
        </p:nvSpPr>
        <p:spPr>
          <a:xfrm>
            <a:off x="4468467" y="1807767"/>
            <a:ext cx="26208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94" name="Google Shape;94;p17"/>
          <p:cNvSpPr txBox="1">
            <a:spLocks noGrp="1"/>
          </p:cNvSpPr>
          <p:nvPr>
            <p:ph type="subTitle" idx="3"/>
          </p:nvPr>
        </p:nvSpPr>
        <p:spPr>
          <a:xfrm>
            <a:off x="4468467" y="3707600"/>
            <a:ext cx="5004800" cy="674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95" name="Google Shape;95;p17"/>
          <p:cNvSpPr txBox="1">
            <a:spLocks noGrp="1"/>
          </p:cNvSpPr>
          <p:nvPr>
            <p:ph type="subTitle" idx="4"/>
          </p:nvPr>
        </p:nvSpPr>
        <p:spPr>
          <a:xfrm>
            <a:off x="4468467" y="3235867"/>
            <a:ext cx="26208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96" name="Google Shape;96;p17"/>
          <p:cNvSpPr txBox="1">
            <a:spLocks noGrp="1"/>
          </p:cNvSpPr>
          <p:nvPr>
            <p:ph type="subTitle" idx="5"/>
          </p:nvPr>
        </p:nvSpPr>
        <p:spPr>
          <a:xfrm>
            <a:off x="4468467" y="5135700"/>
            <a:ext cx="5004800" cy="674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97" name="Google Shape;97;p17"/>
          <p:cNvSpPr txBox="1">
            <a:spLocks noGrp="1"/>
          </p:cNvSpPr>
          <p:nvPr>
            <p:ph type="subTitle" idx="6"/>
          </p:nvPr>
        </p:nvSpPr>
        <p:spPr>
          <a:xfrm>
            <a:off x="4468467" y="4663967"/>
            <a:ext cx="26208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98" name="Google Shape;98;p17"/>
          <p:cNvSpPr txBox="1">
            <a:spLocks noGrp="1"/>
          </p:cNvSpPr>
          <p:nvPr>
            <p:ph type="title"/>
          </p:nvPr>
        </p:nvSpPr>
        <p:spPr>
          <a:xfrm>
            <a:off x="2664467" y="720000"/>
            <a:ext cx="8567600" cy="636800"/>
          </a:xfrm>
          <a:prstGeom prst="rect">
            <a:avLst/>
          </a:prstGeom>
        </p:spPr>
        <p:txBody>
          <a:bodyPr spcFirstLastPara="1" wrap="square" lIns="91425" tIns="0" rIns="91425" bIns="0" anchor="t" anchorCtr="0">
            <a:noAutofit/>
          </a:bodyPr>
          <a:lstStyle>
            <a:lvl1pPr lvl="0"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1pPr>
            <a:lvl2pPr lvl="1"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2pPr>
            <a:lvl3pPr lvl="2"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3pPr>
            <a:lvl4pPr lvl="3"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4pPr>
            <a:lvl5pPr lvl="4"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5pPr>
            <a:lvl6pPr lvl="5"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6pPr>
            <a:lvl7pPr lvl="6"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7pPr>
            <a:lvl8pPr lvl="7"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8pPr>
            <a:lvl9pPr lvl="8"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9pPr>
          </a:lstStyle>
          <a:p>
            <a:endParaRPr/>
          </a:p>
        </p:txBody>
      </p:sp>
      <p:sp>
        <p:nvSpPr>
          <p:cNvPr id="99" name="Google Shape;99;p17"/>
          <p:cNvSpPr/>
          <p:nvPr/>
        </p:nvSpPr>
        <p:spPr>
          <a:xfrm rot="-5400000">
            <a:off x="-1850633" y="2862867"/>
            <a:ext cx="5876000" cy="1128000"/>
          </a:xfrm>
          <a:prstGeom prst="round2SameRect">
            <a:avLst>
              <a:gd name="adj1" fmla="val 38579"/>
              <a:gd name="adj2" fmla="val 0"/>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665937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00"/>
        <p:cNvGrpSpPr/>
        <p:nvPr/>
      </p:nvGrpSpPr>
      <p:grpSpPr>
        <a:xfrm>
          <a:off x="0" y="0"/>
          <a:ext cx="0" cy="0"/>
          <a:chOff x="0" y="0"/>
          <a:chExt cx="0" cy="0"/>
        </a:xfrm>
      </p:grpSpPr>
      <p:sp>
        <p:nvSpPr>
          <p:cNvPr id="101" name="Google Shape;101;p18"/>
          <p:cNvSpPr/>
          <p:nvPr/>
        </p:nvSpPr>
        <p:spPr>
          <a:xfrm>
            <a:off x="520367" y="489567"/>
            <a:ext cx="11215600" cy="58788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2" name="Google Shape;102;p18"/>
          <p:cNvSpPr txBox="1">
            <a:spLocks noGrp="1"/>
          </p:cNvSpPr>
          <p:nvPr>
            <p:ph type="subTitle" idx="1"/>
          </p:nvPr>
        </p:nvSpPr>
        <p:spPr>
          <a:xfrm>
            <a:off x="3510667" y="2613267"/>
            <a:ext cx="3002800" cy="7496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03" name="Google Shape;103;p18"/>
          <p:cNvSpPr txBox="1">
            <a:spLocks noGrp="1"/>
          </p:cNvSpPr>
          <p:nvPr>
            <p:ph type="subTitle" idx="2"/>
          </p:nvPr>
        </p:nvSpPr>
        <p:spPr>
          <a:xfrm>
            <a:off x="3510668" y="2099800"/>
            <a:ext cx="1875200" cy="5564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04" name="Google Shape;104;p18"/>
          <p:cNvSpPr txBox="1">
            <a:spLocks noGrp="1"/>
          </p:cNvSpPr>
          <p:nvPr>
            <p:ph type="subTitle" idx="3"/>
          </p:nvPr>
        </p:nvSpPr>
        <p:spPr>
          <a:xfrm>
            <a:off x="8229332" y="2613267"/>
            <a:ext cx="3002800" cy="7496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05" name="Google Shape;105;p18"/>
          <p:cNvSpPr txBox="1">
            <a:spLocks noGrp="1"/>
          </p:cNvSpPr>
          <p:nvPr>
            <p:ph type="subTitle" idx="4"/>
          </p:nvPr>
        </p:nvSpPr>
        <p:spPr>
          <a:xfrm>
            <a:off x="8229333" y="2099800"/>
            <a:ext cx="1875200" cy="5564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06" name="Google Shape;106;p18"/>
          <p:cNvSpPr txBox="1">
            <a:spLocks noGrp="1"/>
          </p:cNvSpPr>
          <p:nvPr>
            <p:ph type="subTitle" idx="5"/>
          </p:nvPr>
        </p:nvSpPr>
        <p:spPr>
          <a:xfrm>
            <a:off x="3510667" y="4813467"/>
            <a:ext cx="3002800" cy="7496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07" name="Google Shape;107;p18"/>
          <p:cNvSpPr txBox="1">
            <a:spLocks noGrp="1"/>
          </p:cNvSpPr>
          <p:nvPr>
            <p:ph type="subTitle" idx="6"/>
          </p:nvPr>
        </p:nvSpPr>
        <p:spPr>
          <a:xfrm>
            <a:off x="3510668" y="4300000"/>
            <a:ext cx="1875200" cy="5564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08" name="Google Shape;108;p18"/>
          <p:cNvSpPr txBox="1">
            <a:spLocks noGrp="1"/>
          </p:cNvSpPr>
          <p:nvPr>
            <p:ph type="subTitle" idx="7"/>
          </p:nvPr>
        </p:nvSpPr>
        <p:spPr>
          <a:xfrm>
            <a:off x="8229332" y="4813467"/>
            <a:ext cx="3002800" cy="7496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09" name="Google Shape;109;p18"/>
          <p:cNvSpPr txBox="1">
            <a:spLocks noGrp="1"/>
          </p:cNvSpPr>
          <p:nvPr>
            <p:ph type="subTitle" idx="8"/>
          </p:nvPr>
        </p:nvSpPr>
        <p:spPr>
          <a:xfrm>
            <a:off x="8229333" y="4300000"/>
            <a:ext cx="1875200" cy="5564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10" name="Google Shape;110;p18"/>
          <p:cNvSpPr txBox="1">
            <a:spLocks noGrp="1"/>
          </p:cNvSpPr>
          <p:nvPr>
            <p:ph type="title"/>
          </p:nvPr>
        </p:nvSpPr>
        <p:spPr>
          <a:xfrm>
            <a:off x="2664467" y="720000"/>
            <a:ext cx="8567600" cy="636800"/>
          </a:xfrm>
          <a:prstGeom prst="rect">
            <a:avLst/>
          </a:prstGeom>
        </p:spPr>
        <p:txBody>
          <a:bodyPr spcFirstLastPara="1" wrap="square" lIns="91425" tIns="0" rIns="91425" bIns="0" anchor="t" anchorCtr="0">
            <a:noAutofit/>
          </a:bodyPr>
          <a:lstStyle>
            <a:lvl1pPr lvl="0"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1pPr>
            <a:lvl2pPr lvl="1"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2pPr>
            <a:lvl3pPr lvl="2"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3pPr>
            <a:lvl4pPr lvl="3"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4pPr>
            <a:lvl5pPr lvl="4"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5pPr>
            <a:lvl6pPr lvl="5"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6pPr>
            <a:lvl7pPr lvl="6"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7pPr>
            <a:lvl8pPr lvl="7"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8pPr>
            <a:lvl9pPr lvl="8"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9pPr>
          </a:lstStyle>
          <a:p>
            <a:endParaRPr/>
          </a:p>
        </p:txBody>
      </p:sp>
      <p:sp>
        <p:nvSpPr>
          <p:cNvPr id="111" name="Google Shape;111;p18"/>
          <p:cNvSpPr/>
          <p:nvPr/>
        </p:nvSpPr>
        <p:spPr>
          <a:xfrm rot="-5400000">
            <a:off x="-1850633" y="2862867"/>
            <a:ext cx="5876000" cy="1128000"/>
          </a:xfrm>
          <a:prstGeom prst="round2SameRect">
            <a:avLst>
              <a:gd name="adj1" fmla="val 38579"/>
              <a:gd name="adj2" fmla="val 0"/>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0786891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12"/>
        <p:cNvGrpSpPr/>
        <p:nvPr/>
      </p:nvGrpSpPr>
      <p:grpSpPr>
        <a:xfrm>
          <a:off x="0" y="0"/>
          <a:ext cx="0" cy="0"/>
          <a:chOff x="0" y="0"/>
          <a:chExt cx="0" cy="0"/>
        </a:xfrm>
      </p:grpSpPr>
      <p:sp>
        <p:nvSpPr>
          <p:cNvPr id="113" name="Google Shape;113;p19"/>
          <p:cNvSpPr/>
          <p:nvPr/>
        </p:nvSpPr>
        <p:spPr>
          <a:xfrm>
            <a:off x="520367" y="489567"/>
            <a:ext cx="11215600" cy="58788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14" name="Google Shape;114;p19"/>
          <p:cNvSpPr txBox="1">
            <a:spLocks noGrp="1"/>
          </p:cNvSpPr>
          <p:nvPr>
            <p:ph type="subTitle" idx="1"/>
          </p:nvPr>
        </p:nvSpPr>
        <p:spPr>
          <a:xfrm>
            <a:off x="8036400" y="2279500"/>
            <a:ext cx="3195600" cy="674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5" name="Google Shape;115;p19"/>
          <p:cNvSpPr txBox="1">
            <a:spLocks noGrp="1"/>
          </p:cNvSpPr>
          <p:nvPr>
            <p:ph type="subTitle" idx="2"/>
          </p:nvPr>
        </p:nvSpPr>
        <p:spPr>
          <a:xfrm>
            <a:off x="8036400" y="1807763"/>
            <a:ext cx="31956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16" name="Google Shape;116;p19"/>
          <p:cNvSpPr txBox="1">
            <a:spLocks noGrp="1"/>
          </p:cNvSpPr>
          <p:nvPr>
            <p:ph type="title"/>
          </p:nvPr>
        </p:nvSpPr>
        <p:spPr>
          <a:xfrm>
            <a:off x="2664467" y="720000"/>
            <a:ext cx="8567600" cy="636800"/>
          </a:xfrm>
          <a:prstGeom prst="rect">
            <a:avLst/>
          </a:prstGeom>
        </p:spPr>
        <p:txBody>
          <a:bodyPr spcFirstLastPara="1" wrap="square" lIns="91425" tIns="0" rIns="91425" bIns="0" anchor="t" anchorCtr="0">
            <a:noAutofit/>
          </a:bodyPr>
          <a:lstStyle>
            <a:lvl1pPr lvl="0"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1pPr>
            <a:lvl2pPr lvl="1"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2pPr>
            <a:lvl3pPr lvl="2"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3pPr>
            <a:lvl4pPr lvl="3"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4pPr>
            <a:lvl5pPr lvl="4"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5pPr>
            <a:lvl6pPr lvl="5"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6pPr>
            <a:lvl7pPr lvl="6"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7pPr>
            <a:lvl8pPr lvl="7"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8pPr>
            <a:lvl9pPr lvl="8"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9pPr>
          </a:lstStyle>
          <a:p>
            <a:endParaRPr/>
          </a:p>
        </p:txBody>
      </p:sp>
      <p:sp>
        <p:nvSpPr>
          <p:cNvPr id="117" name="Google Shape;117;p19"/>
          <p:cNvSpPr/>
          <p:nvPr/>
        </p:nvSpPr>
        <p:spPr>
          <a:xfrm rot="-5400000">
            <a:off x="-1850633" y="2862867"/>
            <a:ext cx="5876000" cy="1128000"/>
          </a:xfrm>
          <a:prstGeom prst="round2SameRect">
            <a:avLst>
              <a:gd name="adj1" fmla="val 38579"/>
              <a:gd name="adj2" fmla="val 0"/>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18" name="Google Shape;118;p19"/>
          <p:cNvSpPr txBox="1">
            <a:spLocks noGrp="1"/>
          </p:cNvSpPr>
          <p:nvPr>
            <p:ph type="subTitle" idx="3"/>
          </p:nvPr>
        </p:nvSpPr>
        <p:spPr>
          <a:xfrm>
            <a:off x="8036400" y="3653833"/>
            <a:ext cx="3195600" cy="674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9" name="Google Shape;119;p19"/>
          <p:cNvSpPr txBox="1">
            <a:spLocks noGrp="1"/>
          </p:cNvSpPr>
          <p:nvPr>
            <p:ph type="subTitle" idx="4"/>
          </p:nvPr>
        </p:nvSpPr>
        <p:spPr>
          <a:xfrm>
            <a:off x="8036400" y="3182096"/>
            <a:ext cx="31956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20" name="Google Shape;120;p19"/>
          <p:cNvSpPr txBox="1">
            <a:spLocks noGrp="1"/>
          </p:cNvSpPr>
          <p:nvPr>
            <p:ph type="subTitle" idx="5"/>
          </p:nvPr>
        </p:nvSpPr>
        <p:spPr>
          <a:xfrm>
            <a:off x="8036400" y="5028167"/>
            <a:ext cx="3195600" cy="674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21" name="Google Shape;121;p19"/>
          <p:cNvSpPr txBox="1">
            <a:spLocks noGrp="1"/>
          </p:cNvSpPr>
          <p:nvPr>
            <p:ph type="subTitle" idx="6"/>
          </p:nvPr>
        </p:nvSpPr>
        <p:spPr>
          <a:xfrm>
            <a:off x="8036400" y="4556429"/>
            <a:ext cx="31956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22" name="Google Shape;122;p19"/>
          <p:cNvSpPr txBox="1">
            <a:spLocks noGrp="1"/>
          </p:cNvSpPr>
          <p:nvPr>
            <p:ph type="subTitle" idx="7"/>
          </p:nvPr>
        </p:nvSpPr>
        <p:spPr>
          <a:xfrm>
            <a:off x="3225533" y="2279500"/>
            <a:ext cx="3195600" cy="674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23" name="Google Shape;123;p19"/>
          <p:cNvSpPr txBox="1">
            <a:spLocks noGrp="1"/>
          </p:cNvSpPr>
          <p:nvPr>
            <p:ph type="subTitle" idx="8"/>
          </p:nvPr>
        </p:nvSpPr>
        <p:spPr>
          <a:xfrm>
            <a:off x="3225533" y="1807763"/>
            <a:ext cx="31956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24" name="Google Shape;124;p19"/>
          <p:cNvSpPr txBox="1">
            <a:spLocks noGrp="1"/>
          </p:cNvSpPr>
          <p:nvPr>
            <p:ph type="subTitle" idx="9"/>
          </p:nvPr>
        </p:nvSpPr>
        <p:spPr>
          <a:xfrm>
            <a:off x="3225533" y="3653833"/>
            <a:ext cx="3195600" cy="674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25" name="Google Shape;125;p19"/>
          <p:cNvSpPr txBox="1">
            <a:spLocks noGrp="1"/>
          </p:cNvSpPr>
          <p:nvPr>
            <p:ph type="subTitle" idx="13"/>
          </p:nvPr>
        </p:nvSpPr>
        <p:spPr>
          <a:xfrm>
            <a:off x="3225533" y="3182096"/>
            <a:ext cx="31956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26" name="Google Shape;126;p19"/>
          <p:cNvSpPr txBox="1">
            <a:spLocks noGrp="1"/>
          </p:cNvSpPr>
          <p:nvPr>
            <p:ph type="subTitle" idx="14"/>
          </p:nvPr>
        </p:nvSpPr>
        <p:spPr>
          <a:xfrm>
            <a:off x="3225533" y="5028167"/>
            <a:ext cx="3195600" cy="674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27" name="Google Shape;127;p19"/>
          <p:cNvSpPr txBox="1">
            <a:spLocks noGrp="1"/>
          </p:cNvSpPr>
          <p:nvPr>
            <p:ph type="subTitle" idx="15"/>
          </p:nvPr>
        </p:nvSpPr>
        <p:spPr>
          <a:xfrm>
            <a:off x="3225533" y="4556429"/>
            <a:ext cx="31956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Tree>
    <p:extLst>
      <p:ext uri="{BB962C8B-B14F-4D97-AF65-F5344CB8AC3E}">
        <p14:creationId xmlns:p14="http://schemas.microsoft.com/office/powerpoint/2010/main" val="17261017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28"/>
        <p:cNvGrpSpPr/>
        <p:nvPr/>
      </p:nvGrpSpPr>
      <p:grpSpPr>
        <a:xfrm>
          <a:off x="0" y="0"/>
          <a:ext cx="0" cy="0"/>
          <a:chOff x="0" y="0"/>
          <a:chExt cx="0" cy="0"/>
        </a:xfrm>
      </p:grpSpPr>
      <p:sp>
        <p:nvSpPr>
          <p:cNvPr id="129" name="Google Shape;129;p20"/>
          <p:cNvSpPr/>
          <p:nvPr/>
        </p:nvSpPr>
        <p:spPr>
          <a:xfrm>
            <a:off x="520367" y="489567"/>
            <a:ext cx="11215600" cy="58788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30" name="Google Shape;130;p20"/>
          <p:cNvSpPr txBox="1">
            <a:spLocks noGrp="1"/>
          </p:cNvSpPr>
          <p:nvPr>
            <p:ph type="subTitle" idx="1"/>
          </p:nvPr>
        </p:nvSpPr>
        <p:spPr>
          <a:xfrm>
            <a:off x="5797084" y="2279500"/>
            <a:ext cx="5004800" cy="674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31" name="Google Shape;131;p20"/>
          <p:cNvSpPr txBox="1">
            <a:spLocks noGrp="1"/>
          </p:cNvSpPr>
          <p:nvPr>
            <p:ph type="subTitle" idx="2"/>
          </p:nvPr>
        </p:nvSpPr>
        <p:spPr>
          <a:xfrm>
            <a:off x="5797095" y="1807767"/>
            <a:ext cx="22080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32" name="Google Shape;132;p20"/>
          <p:cNvSpPr txBox="1">
            <a:spLocks noGrp="1"/>
          </p:cNvSpPr>
          <p:nvPr>
            <p:ph type="subTitle" idx="3"/>
          </p:nvPr>
        </p:nvSpPr>
        <p:spPr>
          <a:xfrm>
            <a:off x="5797084" y="3707600"/>
            <a:ext cx="5004800" cy="674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33" name="Google Shape;133;p20"/>
          <p:cNvSpPr txBox="1">
            <a:spLocks noGrp="1"/>
          </p:cNvSpPr>
          <p:nvPr>
            <p:ph type="subTitle" idx="4"/>
          </p:nvPr>
        </p:nvSpPr>
        <p:spPr>
          <a:xfrm>
            <a:off x="5797095" y="3235867"/>
            <a:ext cx="22080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34" name="Google Shape;134;p20"/>
          <p:cNvSpPr txBox="1">
            <a:spLocks noGrp="1"/>
          </p:cNvSpPr>
          <p:nvPr>
            <p:ph type="subTitle" idx="5"/>
          </p:nvPr>
        </p:nvSpPr>
        <p:spPr>
          <a:xfrm>
            <a:off x="5797084" y="5135700"/>
            <a:ext cx="5004800" cy="674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35" name="Google Shape;135;p20"/>
          <p:cNvSpPr txBox="1">
            <a:spLocks noGrp="1"/>
          </p:cNvSpPr>
          <p:nvPr>
            <p:ph type="subTitle" idx="6"/>
          </p:nvPr>
        </p:nvSpPr>
        <p:spPr>
          <a:xfrm>
            <a:off x="5797095" y="4663967"/>
            <a:ext cx="22080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36" name="Google Shape;136;p20"/>
          <p:cNvSpPr txBox="1">
            <a:spLocks noGrp="1"/>
          </p:cNvSpPr>
          <p:nvPr>
            <p:ph type="title"/>
          </p:nvPr>
        </p:nvSpPr>
        <p:spPr>
          <a:xfrm>
            <a:off x="2664467" y="720000"/>
            <a:ext cx="8567600" cy="636800"/>
          </a:xfrm>
          <a:prstGeom prst="rect">
            <a:avLst/>
          </a:prstGeom>
        </p:spPr>
        <p:txBody>
          <a:bodyPr spcFirstLastPara="1" wrap="square" lIns="91425" tIns="0" rIns="91425" bIns="0" anchor="t" anchorCtr="0">
            <a:noAutofit/>
          </a:bodyPr>
          <a:lstStyle>
            <a:lvl1pPr lvl="0"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1pPr>
            <a:lvl2pPr lvl="1"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2pPr>
            <a:lvl3pPr lvl="2"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3pPr>
            <a:lvl4pPr lvl="3"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4pPr>
            <a:lvl5pPr lvl="4"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5pPr>
            <a:lvl6pPr lvl="5"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6pPr>
            <a:lvl7pPr lvl="6"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7pPr>
            <a:lvl8pPr lvl="7"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8pPr>
            <a:lvl9pPr lvl="8"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9pPr>
          </a:lstStyle>
          <a:p>
            <a:endParaRPr/>
          </a:p>
        </p:txBody>
      </p:sp>
      <p:sp>
        <p:nvSpPr>
          <p:cNvPr id="137" name="Google Shape;137;p20"/>
          <p:cNvSpPr/>
          <p:nvPr/>
        </p:nvSpPr>
        <p:spPr>
          <a:xfrm rot="-5400000">
            <a:off x="-1850633" y="2862867"/>
            <a:ext cx="5876000" cy="1128000"/>
          </a:xfrm>
          <a:prstGeom prst="round2SameRect">
            <a:avLst>
              <a:gd name="adj1" fmla="val 38579"/>
              <a:gd name="adj2" fmla="val 0"/>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38" name="Google Shape;138;p20"/>
          <p:cNvSpPr txBox="1">
            <a:spLocks noGrp="1"/>
          </p:cNvSpPr>
          <p:nvPr>
            <p:ph type="title" idx="7" hasCustomPrompt="1"/>
          </p:nvPr>
        </p:nvSpPr>
        <p:spPr>
          <a:xfrm>
            <a:off x="2464984" y="1860867"/>
            <a:ext cx="3012400" cy="679600"/>
          </a:xfrm>
          <a:prstGeom prst="rect">
            <a:avLst/>
          </a:prstGeom>
        </p:spPr>
        <p:txBody>
          <a:bodyPr spcFirstLastPara="1" wrap="square" lIns="91425" tIns="0" rIns="91425" bIns="0" anchor="b" anchorCtr="0">
            <a:noAutofit/>
          </a:bodyPr>
          <a:lstStyle>
            <a:lvl1pPr lvl="0" algn="r" rtl="0">
              <a:spcBef>
                <a:spcPts val="0"/>
              </a:spcBef>
              <a:spcAft>
                <a:spcPts val="0"/>
              </a:spcAft>
              <a:buSzPts val="6000"/>
              <a:buNone/>
              <a:defRPr sz="5333">
                <a:solidFill>
                  <a:schemeClr val="dk2"/>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39" name="Google Shape;139;p20"/>
          <p:cNvSpPr txBox="1">
            <a:spLocks noGrp="1"/>
          </p:cNvSpPr>
          <p:nvPr>
            <p:ph type="title" idx="8" hasCustomPrompt="1"/>
          </p:nvPr>
        </p:nvSpPr>
        <p:spPr>
          <a:xfrm>
            <a:off x="2464984" y="3270184"/>
            <a:ext cx="3012400" cy="679600"/>
          </a:xfrm>
          <a:prstGeom prst="rect">
            <a:avLst/>
          </a:prstGeom>
        </p:spPr>
        <p:txBody>
          <a:bodyPr spcFirstLastPara="1" wrap="square" lIns="91425" tIns="0" rIns="91425" bIns="0" anchor="b" anchorCtr="0">
            <a:noAutofit/>
          </a:bodyPr>
          <a:lstStyle>
            <a:lvl1pPr lvl="0" algn="r" rtl="0">
              <a:spcBef>
                <a:spcPts val="0"/>
              </a:spcBef>
              <a:spcAft>
                <a:spcPts val="0"/>
              </a:spcAft>
              <a:buSzPts val="6000"/>
              <a:buNone/>
              <a:defRPr sz="5333">
                <a:solidFill>
                  <a:schemeClr val="dk2"/>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40" name="Google Shape;140;p20"/>
          <p:cNvSpPr txBox="1">
            <a:spLocks noGrp="1"/>
          </p:cNvSpPr>
          <p:nvPr>
            <p:ph type="title" idx="9" hasCustomPrompt="1"/>
          </p:nvPr>
        </p:nvSpPr>
        <p:spPr>
          <a:xfrm>
            <a:off x="2464984" y="4679500"/>
            <a:ext cx="3012400" cy="679600"/>
          </a:xfrm>
          <a:prstGeom prst="rect">
            <a:avLst/>
          </a:prstGeom>
        </p:spPr>
        <p:txBody>
          <a:bodyPr spcFirstLastPara="1" wrap="square" lIns="91425" tIns="0" rIns="91425" bIns="0" anchor="b" anchorCtr="0">
            <a:noAutofit/>
          </a:bodyPr>
          <a:lstStyle>
            <a:lvl1pPr lvl="0" algn="r" rtl="0">
              <a:spcBef>
                <a:spcPts val="0"/>
              </a:spcBef>
              <a:spcAft>
                <a:spcPts val="0"/>
              </a:spcAft>
              <a:buSzPts val="6000"/>
              <a:buNone/>
              <a:defRPr sz="5333">
                <a:solidFill>
                  <a:schemeClr val="dk2"/>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Tree>
    <p:extLst>
      <p:ext uri="{BB962C8B-B14F-4D97-AF65-F5344CB8AC3E}">
        <p14:creationId xmlns:p14="http://schemas.microsoft.com/office/powerpoint/2010/main" val="16167437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141"/>
        <p:cNvGrpSpPr/>
        <p:nvPr/>
      </p:nvGrpSpPr>
      <p:grpSpPr>
        <a:xfrm>
          <a:off x="0" y="0"/>
          <a:ext cx="0" cy="0"/>
          <a:chOff x="0" y="0"/>
          <a:chExt cx="0" cy="0"/>
        </a:xfrm>
      </p:grpSpPr>
      <p:sp>
        <p:nvSpPr>
          <p:cNvPr id="142" name="Google Shape;142;p21"/>
          <p:cNvSpPr/>
          <p:nvPr/>
        </p:nvSpPr>
        <p:spPr>
          <a:xfrm>
            <a:off x="520367" y="489567"/>
            <a:ext cx="11215600" cy="58788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143;p21"/>
          <p:cNvSpPr txBox="1">
            <a:spLocks noGrp="1"/>
          </p:cNvSpPr>
          <p:nvPr>
            <p:ph type="title"/>
          </p:nvPr>
        </p:nvSpPr>
        <p:spPr>
          <a:xfrm>
            <a:off x="2664467" y="720000"/>
            <a:ext cx="8567600" cy="636800"/>
          </a:xfrm>
          <a:prstGeom prst="rect">
            <a:avLst/>
          </a:prstGeom>
        </p:spPr>
        <p:txBody>
          <a:bodyPr spcFirstLastPara="1" wrap="square" lIns="91425" tIns="0" rIns="91425" bIns="0" anchor="t" anchorCtr="0">
            <a:noAutofit/>
          </a:bodyPr>
          <a:lstStyle>
            <a:lvl1pPr lvl="0"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1pPr>
            <a:lvl2pPr lvl="1"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2pPr>
            <a:lvl3pPr lvl="2"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3pPr>
            <a:lvl4pPr lvl="3"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4pPr>
            <a:lvl5pPr lvl="4"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5pPr>
            <a:lvl6pPr lvl="5"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6pPr>
            <a:lvl7pPr lvl="6"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7pPr>
            <a:lvl8pPr lvl="7"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8pPr>
            <a:lvl9pPr lvl="8"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9pPr>
          </a:lstStyle>
          <a:p>
            <a:endParaRPr/>
          </a:p>
        </p:txBody>
      </p:sp>
      <p:sp>
        <p:nvSpPr>
          <p:cNvPr id="144" name="Google Shape;144;p21"/>
          <p:cNvSpPr/>
          <p:nvPr/>
        </p:nvSpPr>
        <p:spPr>
          <a:xfrm rot="-5400000">
            <a:off x="-1850633" y="2862867"/>
            <a:ext cx="5876000" cy="1128000"/>
          </a:xfrm>
          <a:prstGeom prst="round2SameRect">
            <a:avLst>
              <a:gd name="adj1" fmla="val 38579"/>
              <a:gd name="adj2" fmla="val 0"/>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45" name="Google Shape;145;p21"/>
          <p:cNvSpPr txBox="1">
            <a:spLocks noGrp="1"/>
          </p:cNvSpPr>
          <p:nvPr>
            <p:ph type="subTitle" idx="1"/>
          </p:nvPr>
        </p:nvSpPr>
        <p:spPr>
          <a:xfrm>
            <a:off x="2792295" y="2102520"/>
            <a:ext cx="3195600" cy="360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46" name="Google Shape;146;p21"/>
          <p:cNvSpPr txBox="1">
            <a:spLocks noGrp="1"/>
          </p:cNvSpPr>
          <p:nvPr>
            <p:ph type="subTitle" idx="2"/>
          </p:nvPr>
        </p:nvSpPr>
        <p:spPr>
          <a:xfrm>
            <a:off x="2792295" y="1675027"/>
            <a:ext cx="31956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47" name="Google Shape;147;p21"/>
          <p:cNvSpPr txBox="1">
            <a:spLocks noGrp="1"/>
          </p:cNvSpPr>
          <p:nvPr>
            <p:ph type="subTitle" idx="3"/>
          </p:nvPr>
        </p:nvSpPr>
        <p:spPr>
          <a:xfrm>
            <a:off x="7622695" y="2102520"/>
            <a:ext cx="3195600" cy="360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48" name="Google Shape;148;p21"/>
          <p:cNvSpPr txBox="1">
            <a:spLocks noGrp="1"/>
          </p:cNvSpPr>
          <p:nvPr>
            <p:ph type="subTitle" idx="4"/>
          </p:nvPr>
        </p:nvSpPr>
        <p:spPr>
          <a:xfrm>
            <a:off x="7622695" y="1675027"/>
            <a:ext cx="31956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49" name="Google Shape;149;p21"/>
          <p:cNvSpPr txBox="1">
            <a:spLocks noGrp="1"/>
          </p:cNvSpPr>
          <p:nvPr>
            <p:ph type="subTitle" idx="5"/>
          </p:nvPr>
        </p:nvSpPr>
        <p:spPr>
          <a:xfrm>
            <a:off x="2792295" y="3029987"/>
            <a:ext cx="3195600" cy="360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0" name="Google Shape;150;p21"/>
          <p:cNvSpPr txBox="1">
            <a:spLocks noGrp="1"/>
          </p:cNvSpPr>
          <p:nvPr>
            <p:ph type="subTitle" idx="6"/>
          </p:nvPr>
        </p:nvSpPr>
        <p:spPr>
          <a:xfrm>
            <a:off x="2792295" y="2602493"/>
            <a:ext cx="31956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51" name="Google Shape;151;p21"/>
          <p:cNvSpPr txBox="1">
            <a:spLocks noGrp="1"/>
          </p:cNvSpPr>
          <p:nvPr>
            <p:ph type="subTitle" idx="7"/>
          </p:nvPr>
        </p:nvSpPr>
        <p:spPr>
          <a:xfrm>
            <a:off x="7622695" y="3029987"/>
            <a:ext cx="3195600" cy="360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2" name="Google Shape;152;p21"/>
          <p:cNvSpPr txBox="1">
            <a:spLocks noGrp="1"/>
          </p:cNvSpPr>
          <p:nvPr>
            <p:ph type="subTitle" idx="8"/>
          </p:nvPr>
        </p:nvSpPr>
        <p:spPr>
          <a:xfrm>
            <a:off x="7622695" y="2602493"/>
            <a:ext cx="31956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53" name="Google Shape;153;p21"/>
          <p:cNvSpPr txBox="1">
            <a:spLocks noGrp="1"/>
          </p:cNvSpPr>
          <p:nvPr>
            <p:ph type="subTitle" idx="9"/>
          </p:nvPr>
        </p:nvSpPr>
        <p:spPr>
          <a:xfrm>
            <a:off x="2792295" y="3957453"/>
            <a:ext cx="3195600" cy="360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4" name="Google Shape;154;p21"/>
          <p:cNvSpPr txBox="1">
            <a:spLocks noGrp="1"/>
          </p:cNvSpPr>
          <p:nvPr>
            <p:ph type="subTitle" idx="13"/>
          </p:nvPr>
        </p:nvSpPr>
        <p:spPr>
          <a:xfrm>
            <a:off x="2792295" y="3529960"/>
            <a:ext cx="31956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55" name="Google Shape;155;p21"/>
          <p:cNvSpPr txBox="1">
            <a:spLocks noGrp="1"/>
          </p:cNvSpPr>
          <p:nvPr>
            <p:ph type="subTitle" idx="14"/>
          </p:nvPr>
        </p:nvSpPr>
        <p:spPr>
          <a:xfrm>
            <a:off x="7622695" y="3957453"/>
            <a:ext cx="3195600" cy="360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6" name="Google Shape;156;p21"/>
          <p:cNvSpPr txBox="1">
            <a:spLocks noGrp="1"/>
          </p:cNvSpPr>
          <p:nvPr>
            <p:ph type="subTitle" idx="15"/>
          </p:nvPr>
        </p:nvSpPr>
        <p:spPr>
          <a:xfrm>
            <a:off x="7622695" y="3529960"/>
            <a:ext cx="31956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57" name="Google Shape;157;p21"/>
          <p:cNvSpPr txBox="1">
            <a:spLocks noGrp="1"/>
          </p:cNvSpPr>
          <p:nvPr>
            <p:ph type="subTitle" idx="16"/>
          </p:nvPr>
        </p:nvSpPr>
        <p:spPr>
          <a:xfrm>
            <a:off x="2792295" y="4884919"/>
            <a:ext cx="3195600" cy="360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8" name="Google Shape;158;p21"/>
          <p:cNvSpPr txBox="1">
            <a:spLocks noGrp="1"/>
          </p:cNvSpPr>
          <p:nvPr>
            <p:ph type="subTitle" idx="17"/>
          </p:nvPr>
        </p:nvSpPr>
        <p:spPr>
          <a:xfrm>
            <a:off x="2792295" y="4457427"/>
            <a:ext cx="31956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59" name="Google Shape;159;p21"/>
          <p:cNvSpPr txBox="1">
            <a:spLocks noGrp="1"/>
          </p:cNvSpPr>
          <p:nvPr>
            <p:ph type="subTitle" idx="18"/>
          </p:nvPr>
        </p:nvSpPr>
        <p:spPr>
          <a:xfrm>
            <a:off x="7622695" y="4884919"/>
            <a:ext cx="3195600" cy="360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60" name="Google Shape;160;p21"/>
          <p:cNvSpPr txBox="1">
            <a:spLocks noGrp="1"/>
          </p:cNvSpPr>
          <p:nvPr>
            <p:ph type="subTitle" idx="19"/>
          </p:nvPr>
        </p:nvSpPr>
        <p:spPr>
          <a:xfrm>
            <a:off x="7622695" y="4457427"/>
            <a:ext cx="31956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61" name="Google Shape;161;p21"/>
          <p:cNvSpPr txBox="1">
            <a:spLocks noGrp="1"/>
          </p:cNvSpPr>
          <p:nvPr>
            <p:ph type="subTitle" idx="20"/>
          </p:nvPr>
        </p:nvSpPr>
        <p:spPr>
          <a:xfrm>
            <a:off x="2792295" y="5812387"/>
            <a:ext cx="3195600" cy="360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62" name="Google Shape;162;p21"/>
          <p:cNvSpPr txBox="1">
            <a:spLocks noGrp="1"/>
          </p:cNvSpPr>
          <p:nvPr>
            <p:ph type="subTitle" idx="21"/>
          </p:nvPr>
        </p:nvSpPr>
        <p:spPr>
          <a:xfrm>
            <a:off x="2792295" y="5384893"/>
            <a:ext cx="31956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63" name="Google Shape;163;p21"/>
          <p:cNvSpPr txBox="1">
            <a:spLocks noGrp="1"/>
          </p:cNvSpPr>
          <p:nvPr>
            <p:ph type="subTitle" idx="22"/>
          </p:nvPr>
        </p:nvSpPr>
        <p:spPr>
          <a:xfrm>
            <a:off x="7622695" y="5812387"/>
            <a:ext cx="3195600" cy="360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64" name="Google Shape;164;p21"/>
          <p:cNvSpPr txBox="1">
            <a:spLocks noGrp="1"/>
          </p:cNvSpPr>
          <p:nvPr>
            <p:ph type="subTitle" idx="23"/>
          </p:nvPr>
        </p:nvSpPr>
        <p:spPr>
          <a:xfrm>
            <a:off x="7622695" y="5384893"/>
            <a:ext cx="31956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65" name="Google Shape;165;p21"/>
          <p:cNvSpPr txBox="1">
            <a:spLocks noGrp="1"/>
          </p:cNvSpPr>
          <p:nvPr>
            <p:ph type="title" idx="24" hasCustomPrompt="1"/>
          </p:nvPr>
        </p:nvSpPr>
        <p:spPr>
          <a:xfrm>
            <a:off x="1501295" y="1775600"/>
            <a:ext cx="1282400" cy="586400"/>
          </a:xfrm>
          <a:prstGeom prst="rect">
            <a:avLst/>
          </a:prstGeom>
        </p:spPr>
        <p:txBody>
          <a:bodyPr spcFirstLastPara="1" wrap="square" lIns="91425" tIns="0" rIns="91425" bIns="0" anchor="b" anchorCtr="0">
            <a:noAutofit/>
          </a:bodyPr>
          <a:lstStyle>
            <a:lvl1pPr lvl="0" algn="r" rtl="0">
              <a:spcBef>
                <a:spcPts val="0"/>
              </a:spcBef>
              <a:spcAft>
                <a:spcPts val="0"/>
              </a:spcAft>
              <a:buSzPts val="6000"/>
              <a:buNone/>
              <a:defRPr sz="4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66" name="Google Shape;166;p21"/>
          <p:cNvSpPr txBox="1">
            <a:spLocks noGrp="1"/>
          </p:cNvSpPr>
          <p:nvPr>
            <p:ph type="title" idx="25" hasCustomPrompt="1"/>
          </p:nvPr>
        </p:nvSpPr>
        <p:spPr>
          <a:xfrm>
            <a:off x="1501295" y="2703517"/>
            <a:ext cx="1282400" cy="586400"/>
          </a:xfrm>
          <a:prstGeom prst="rect">
            <a:avLst/>
          </a:prstGeom>
        </p:spPr>
        <p:txBody>
          <a:bodyPr spcFirstLastPara="1" wrap="square" lIns="91425" tIns="0" rIns="91425" bIns="0" anchor="b" anchorCtr="0">
            <a:noAutofit/>
          </a:bodyPr>
          <a:lstStyle>
            <a:lvl1pPr lvl="0" algn="r" rtl="0">
              <a:spcBef>
                <a:spcPts val="0"/>
              </a:spcBef>
              <a:spcAft>
                <a:spcPts val="0"/>
              </a:spcAft>
              <a:buSzPts val="6000"/>
              <a:buNone/>
              <a:defRPr sz="4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67" name="Google Shape;167;p21"/>
          <p:cNvSpPr txBox="1">
            <a:spLocks noGrp="1"/>
          </p:cNvSpPr>
          <p:nvPr>
            <p:ph type="title" idx="26" hasCustomPrompt="1"/>
          </p:nvPr>
        </p:nvSpPr>
        <p:spPr>
          <a:xfrm>
            <a:off x="1501295" y="3631433"/>
            <a:ext cx="1282400" cy="586400"/>
          </a:xfrm>
          <a:prstGeom prst="rect">
            <a:avLst/>
          </a:prstGeom>
        </p:spPr>
        <p:txBody>
          <a:bodyPr spcFirstLastPara="1" wrap="square" lIns="91425" tIns="0" rIns="91425" bIns="0" anchor="b" anchorCtr="0">
            <a:noAutofit/>
          </a:bodyPr>
          <a:lstStyle>
            <a:lvl1pPr lvl="0" algn="r" rtl="0">
              <a:spcBef>
                <a:spcPts val="0"/>
              </a:spcBef>
              <a:spcAft>
                <a:spcPts val="0"/>
              </a:spcAft>
              <a:buSzPts val="6000"/>
              <a:buNone/>
              <a:defRPr sz="4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68" name="Google Shape;168;p21"/>
          <p:cNvSpPr txBox="1">
            <a:spLocks noGrp="1"/>
          </p:cNvSpPr>
          <p:nvPr>
            <p:ph type="title" idx="27" hasCustomPrompt="1"/>
          </p:nvPr>
        </p:nvSpPr>
        <p:spPr>
          <a:xfrm>
            <a:off x="1501295" y="4559351"/>
            <a:ext cx="1282400" cy="586400"/>
          </a:xfrm>
          <a:prstGeom prst="rect">
            <a:avLst/>
          </a:prstGeom>
        </p:spPr>
        <p:txBody>
          <a:bodyPr spcFirstLastPara="1" wrap="square" lIns="91425" tIns="0" rIns="91425" bIns="0" anchor="b" anchorCtr="0">
            <a:noAutofit/>
          </a:bodyPr>
          <a:lstStyle>
            <a:lvl1pPr lvl="0" algn="r" rtl="0">
              <a:spcBef>
                <a:spcPts val="0"/>
              </a:spcBef>
              <a:spcAft>
                <a:spcPts val="0"/>
              </a:spcAft>
              <a:buSzPts val="6000"/>
              <a:buNone/>
              <a:defRPr sz="4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69" name="Google Shape;169;p21"/>
          <p:cNvSpPr txBox="1">
            <a:spLocks noGrp="1"/>
          </p:cNvSpPr>
          <p:nvPr>
            <p:ph type="title" idx="28" hasCustomPrompt="1"/>
          </p:nvPr>
        </p:nvSpPr>
        <p:spPr>
          <a:xfrm>
            <a:off x="1501295" y="5487267"/>
            <a:ext cx="1282400" cy="586400"/>
          </a:xfrm>
          <a:prstGeom prst="rect">
            <a:avLst/>
          </a:prstGeom>
        </p:spPr>
        <p:txBody>
          <a:bodyPr spcFirstLastPara="1" wrap="square" lIns="91425" tIns="0" rIns="91425" bIns="0" anchor="b" anchorCtr="0">
            <a:noAutofit/>
          </a:bodyPr>
          <a:lstStyle>
            <a:lvl1pPr lvl="0" algn="r" rtl="0">
              <a:spcBef>
                <a:spcPts val="0"/>
              </a:spcBef>
              <a:spcAft>
                <a:spcPts val="0"/>
              </a:spcAft>
              <a:buSzPts val="6000"/>
              <a:buNone/>
              <a:defRPr sz="4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70" name="Google Shape;170;p21"/>
          <p:cNvSpPr txBox="1">
            <a:spLocks noGrp="1"/>
          </p:cNvSpPr>
          <p:nvPr>
            <p:ph type="title" idx="29" hasCustomPrompt="1"/>
          </p:nvPr>
        </p:nvSpPr>
        <p:spPr>
          <a:xfrm>
            <a:off x="6340295" y="1775600"/>
            <a:ext cx="1282400" cy="586400"/>
          </a:xfrm>
          <a:prstGeom prst="rect">
            <a:avLst/>
          </a:prstGeom>
        </p:spPr>
        <p:txBody>
          <a:bodyPr spcFirstLastPara="1" wrap="square" lIns="91425" tIns="0" rIns="91425" bIns="0" anchor="b" anchorCtr="0">
            <a:noAutofit/>
          </a:bodyPr>
          <a:lstStyle>
            <a:lvl1pPr lvl="0" algn="r" rtl="0">
              <a:spcBef>
                <a:spcPts val="0"/>
              </a:spcBef>
              <a:spcAft>
                <a:spcPts val="0"/>
              </a:spcAft>
              <a:buSzPts val="6000"/>
              <a:buNone/>
              <a:defRPr sz="4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71" name="Google Shape;171;p21"/>
          <p:cNvSpPr txBox="1">
            <a:spLocks noGrp="1"/>
          </p:cNvSpPr>
          <p:nvPr>
            <p:ph type="title" idx="30" hasCustomPrompt="1"/>
          </p:nvPr>
        </p:nvSpPr>
        <p:spPr>
          <a:xfrm>
            <a:off x="6340295" y="2703517"/>
            <a:ext cx="1282400" cy="586400"/>
          </a:xfrm>
          <a:prstGeom prst="rect">
            <a:avLst/>
          </a:prstGeom>
        </p:spPr>
        <p:txBody>
          <a:bodyPr spcFirstLastPara="1" wrap="square" lIns="91425" tIns="0" rIns="91425" bIns="0" anchor="b" anchorCtr="0">
            <a:noAutofit/>
          </a:bodyPr>
          <a:lstStyle>
            <a:lvl1pPr lvl="0" algn="r" rtl="0">
              <a:spcBef>
                <a:spcPts val="0"/>
              </a:spcBef>
              <a:spcAft>
                <a:spcPts val="0"/>
              </a:spcAft>
              <a:buSzPts val="6000"/>
              <a:buNone/>
              <a:defRPr sz="4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72" name="Google Shape;172;p21"/>
          <p:cNvSpPr txBox="1">
            <a:spLocks noGrp="1"/>
          </p:cNvSpPr>
          <p:nvPr>
            <p:ph type="title" idx="31" hasCustomPrompt="1"/>
          </p:nvPr>
        </p:nvSpPr>
        <p:spPr>
          <a:xfrm>
            <a:off x="6340295" y="3631433"/>
            <a:ext cx="1282400" cy="586400"/>
          </a:xfrm>
          <a:prstGeom prst="rect">
            <a:avLst/>
          </a:prstGeom>
        </p:spPr>
        <p:txBody>
          <a:bodyPr spcFirstLastPara="1" wrap="square" lIns="91425" tIns="0" rIns="91425" bIns="0" anchor="b" anchorCtr="0">
            <a:noAutofit/>
          </a:bodyPr>
          <a:lstStyle>
            <a:lvl1pPr lvl="0" algn="r" rtl="0">
              <a:spcBef>
                <a:spcPts val="0"/>
              </a:spcBef>
              <a:spcAft>
                <a:spcPts val="0"/>
              </a:spcAft>
              <a:buSzPts val="6000"/>
              <a:buNone/>
              <a:defRPr sz="4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73" name="Google Shape;173;p21"/>
          <p:cNvSpPr txBox="1">
            <a:spLocks noGrp="1"/>
          </p:cNvSpPr>
          <p:nvPr>
            <p:ph type="title" idx="32" hasCustomPrompt="1"/>
          </p:nvPr>
        </p:nvSpPr>
        <p:spPr>
          <a:xfrm>
            <a:off x="6340295" y="4559351"/>
            <a:ext cx="1282400" cy="586400"/>
          </a:xfrm>
          <a:prstGeom prst="rect">
            <a:avLst/>
          </a:prstGeom>
        </p:spPr>
        <p:txBody>
          <a:bodyPr spcFirstLastPara="1" wrap="square" lIns="91425" tIns="0" rIns="91425" bIns="0" anchor="b" anchorCtr="0">
            <a:noAutofit/>
          </a:bodyPr>
          <a:lstStyle>
            <a:lvl1pPr lvl="0" algn="r" rtl="0">
              <a:spcBef>
                <a:spcPts val="0"/>
              </a:spcBef>
              <a:spcAft>
                <a:spcPts val="0"/>
              </a:spcAft>
              <a:buSzPts val="6000"/>
              <a:buNone/>
              <a:defRPr sz="4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74" name="Google Shape;174;p21"/>
          <p:cNvSpPr txBox="1">
            <a:spLocks noGrp="1"/>
          </p:cNvSpPr>
          <p:nvPr>
            <p:ph type="title" idx="33" hasCustomPrompt="1"/>
          </p:nvPr>
        </p:nvSpPr>
        <p:spPr>
          <a:xfrm>
            <a:off x="6340295" y="5487267"/>
            <a:ext cx="1282400" cy="586400"/>
          </a:xfrm>
          <a:prstGeom prst="rect">
            <a:avLst/>
          </a:prstGeom>
        </p:spPr>
        <p:txBody>
          <a:bodyPr spcFirstLastPara="1" wrap="square" lIns="91425" tIns="0" rIns="91425" bIns="0" anchor="b" anchorCtr="0">
            <a:noAutofit/>
          </a:bodyPr>
          <a:lstStyle>
            <a:lvl1pPr lvl="0" algn="r" rtl="0">
              <a:spcBef>
                <a:spcPts val="0"/>
              </a:spcBef>
              <a:spcAft>
                <a:spcPts val="0"/>
              </a:spcAft>
              <a:buSzPts val="6000"/>
              <a:buNone/>
              <a:defRPr sz="4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Tree>
    <p:extLst>
      <p:ext uri="{BB962C8B-B14F-4D97-AF65-F5344CB8AC3E}">
        <p14:creationId xmlns:p14="http://schemas.microsoft.com/office/powerpoint/2010/main" val="3171496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p:nvPr/>
        </p:nvSpPr>
        <p:spPr>
          <a:xfrm>
            <a:off x="520367" y="489567"/>
            <a:ext cx="11215600" cy="58788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15;p3"/>
          <p:cNvSpPr/>
          <p:nvPr/>
        </p:nvSpPr>
        <p:spPr>
          <a:xfrm rot="-5400000">
            <a:off x="-1270233" y="2282467"/>
            <a:ext cx="5876000" cy="2288800"/>
          </a:xfrm>
          <a:prstGeom prst="round2SameRect">
            <a:avLst>
              <a:gd name="adj1" fmla="val 20360"/>
              <a:gd name="adj2" fmla="val 0"/>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6;p3"/>
          <p:cNvSpPr txBox="1">
            <a:spLocks noGrp="1"/>
          </p:cNvSpPr>
          <p:nvPr>
            <p:ph type="title"/>
          </p:nvPr>
        </p:nvSpPr>
        <p:spPr>
          <a:xfrm>
            <a:off x="3423267" y="4329261"/>
            <a:ext cx="5560400" cy="821600"/>
          </a:xfrm>
          <a:prstGeom prst="rect">
            <a:avLst/>
          </a:prstGeom>
        </p:spPr>
        <p:txBody>
          <a:bodyPr spcFirstLastPara="1" wrap="square" lIns="91425" tIns="0" rIns="91425" bIns="0" anchor="t" anchorCtr="0">
            <a:noAutofit/>
          </a:bodyPr>
          <a:lstStyle>
            <a:lvl1pPr lvl="0">
              <a:spcBef>
                <a:spcPts val="0"/>
              </a:spcBef>
              <a:spcAft>
                <a:spcPts val="0"/>
              </a:spcAft>
              <a:buSzPts val="3600"/>
              <a:buNone/>
              <a:defRPr sz="4800">
                <a:solidFill>
                  <a:schemeClr val="lt2"/>
                </a:solidFill>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7" name="Google Shape;17;p3"/>
          <p:cNvSpPr txBox="1">
            <a:spLocks noGrp="1"/>
          </p:cNvSpPr>
          <p:nvPr>
            <p:ph type="title" idx="2" hasCustomPrompt="1"/>
          </p:nvPr>
        </p:nvSpPr>
        <p:spPr>
          <a:xfrm>
            <a:off x="3423267" y="1556800"/>
            <a:ext cx="2873200" cy="2314000"/>
          </a:xfrm>
          <a:prstGeom prst="rect">
            <a:avLst/>
          </a:prstGeom>
        </p:spPr>
        <p:txBody>
          <a:bodyPr spcFirstLastPara="1" wrap="square" lIns="91425" tIns="0" rIns="91425" bIns="0" anchor="b" anchorCtr="0">
            <a:noAutofit/>
          </a:bodyPr>
          <a:lstStyle>
            <a:lvl1pPr lvl="0" rtl="0">
              <a:spcBef>
                <a:spcPts val="0"/>
              </a:spcBef>
              <a:spcAft>
                <a:spcPts val="0"/>
              </a:spcAft>
              <a:buSzPts val="12000"/>
              <a:buNone/>
              <a:defRPr sz="160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18" name="Google Shape;18;p3"/>
          <p:cNvSpPr txBox="1">
            <a:spLocks noGrp="1"/>
          </p:cNvSpPr>
          <p:nvPr>
            <p:ph type="subTitle" idx="1"/>
          </p:nvPr>
        </p:nvSpPr>
        <p:spPr>
          <a:xfrm>
            <a:off x="3423267" y="5280267"/>
            <a:ext cx="5560400" cy="385200"/>
          </a:xfrm>
          <a:prstGeom prst="rect">
            <a:avLst/>
          </a:prstGeom>
        </p:spPr>
        <p:txBody>
          <a:bodyPr spcFirstLastPara="1" wrap="square" lIns="91425" tIns="0" rIns="91425" bIns="0" anchor="b"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extLst>
      <p:ext uri="{BB962C8B-B14F-4D97-AF65-F5344CB8AC3E}">
        <p14:creationId xmlns:p14="http://schemas.microsoft.com/office/powerpoint/2010/main" val="23115107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75"/>
        <p:cNvGrpSpPr/>
        <p:nvPr/>
      </p:nvGrpSpPr>
      <p:grpSpPr>
        <a:xfrm>
          <a:off x="0" y="0"/>
          <a:ext cx="0" cy="0"/>
          <a:chOff x="0" y="0"/>
          <a:chExt cx="0" cy="0"/>
        </a:xfrm>
      </p:grpSpPr>
      <p:sp>
        <p:nvSpPr>
          <p:cNvPr id="176" name="Google Shape;176;p22"/>
          <p:cNvSpPr/>
          <p:nvPr/>
        </p:nvSpPr>
        <p:spPr>
          <a:xfrm>
            <a:off x="520367" y="489567"/>
            <a:ext cx="11215600" cy="58788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77" name="Google Shape;177;p22"/>
          <p:cNvSpPr txBox="1">
            <a:spLocks noGrp="1"/>
          </p:cNvSpPr>
          <p:nvPr>
            <p:ph type="ctrTitle"/>
          </p:nvPr>
        </p:nvSpPr>
        <p:spPr>
          <a:xfrm>
            <a:off x="3499000" y="1427917"/>
            <a:ext cx="5682800" cy="1096000"/>
          </a:xfrm>
          <a:prstGeom prst="rect">
            <a:avLst/>
          </a:prstGeom>
        </p:spPr>
        <p:txBody>
          <a:bodyPr spcFirstLastPara="1" wrap="square" lIns="91425" tIns="0" rIns="91425" bIns="0" anchor="b" anchorCtr="0">
            <a:noAutofit/>
          </a:bodyPr>
          <a:lstStyle>
            <a:lvl1pPr lvl="0" rtl="0">
              <a:spcBef>
                <a:spcPts val="0"/>
              </a:spcBef>
              <a:spcAft>
                <a:spcPts val="0"/>
              </a:spcAft>
              <a:buSzPts val="5200"/>
              <a:buNone/>
              <a:defRPr sz="6933"/>
            </a:lvl1pPr>
            <a:lvl2pPr lvl="1" rtl="0">
              <a:spcBef>
                <a:spcPts val="0"/>
              </a:spcBef>
              <a:spcAft>
                <a:spcPts val="0"/>
              </a:spcAft>
              <a:buSzPts val="5200"/>
              <a:buNone/>
              <a:defRPr sz="6933"/>
            </a:lvl2pPr>
            <a:lvl3pPr lvl="2" rtl="0">
              <a:spcBef>
                <a:spcPts val="0"/>
              </a:spcBef>
              <a:spcAft>
                <a:spcPts val="0"/>
              </a:spcAft>
              <a:buSzPts val="5200"/>
              <a:buNone/>
              <a:defRPr sz="6933"/>
            </a:lvl3pPr>
            <a:lvl4pPr lvl="3" rtl="0">
              <a:spcBef>
                <a:spcPts val="0"/>
              </a:spcBef>
              <a:spcAft>
                <a:spcPts val="0"/>
              </a:spcAft>
              <a:buSzPts val="5200"/>
              <a:buNone/>
              <a:defRPr sz="6933"/>
            </a:lvl4pPr>
            <a:lvl5pPr lvl="4" rtl="0">
              <a:spcBef>
                <a:spcPts val="0"/>
              </a:spcBef>
              <a:spcAft>
                <a:spcPts val="0"/>
              </a:spcAft>
              <a:buSzPts val="5200"/>
              <a:buNone/>
              <a:defRPr sz="6933"/>
            </a:lvl5pPr>
            <a:lvl6pPr lvl="5" rtl="0">
              <a:spcBef>
                <a:spcPts val="0"/>
              </a:spcBef>
              <a:spcAft>
                <a:spcPts val="0"/>
              </a:spcAft>
              <a:buSzPts val="5200"/>
              <a:buNone/>
              <a:defRPr sz="6933"/>
            </a:lvl6pPr>
            <a:lvl7pPr lvl="6" rtl="0">
              <a:spcBef>
                <a:spcPts val="0"/>
              </a:spcBef>
              <a:spcAft>
                <a:spcPts val="0"/>
              </a:spcAft>
              <a:buSzPts val="5200"/>
              <a:buNone/>
              <a:defRPr sz="6933"/>
            </a:lvl7pPr>
            <a:lvl8pPr lvl="7" rtl="0">
              <a:spcBef>
                <a:spcPts val="0"/>
              </a:spcBef>
              <a:spcAft>
                <a:spcPts val="0"/>
              </a:spcAft>
              <a:buSzPts val="5200"/>
              <a:buNone/>
              <a:defRPr sz="6933"/>
            </a:lvl8pPr>
            <a:lvl9pPr lvl="8" rtl="0">
              <a:spcBef>
                <a:spcPts val="0"/>
              </a:spcBef>
              <a:spcAft>
                <a:spcPts val="0"/>
              </a:spcAft>
              <a:buSzPts val="5200"/>
              <a:buNone/>
              <a:defRPr sz="6933"/>
            </a:lvl9pPr>
          </a:lstStyle>
          <a:p>
            <a:endParaRPr/>
          </a:p>
        </p:txBody>
      </p:sp>
      <p:sp>
        <p:nvSpPr>
          <p:cNvPr id="178" name="Google Shape;178;p22"/>
          <p:cNvSpPr txBox="1">
            <a:spLocks noGrp="1"/>
          </p:cNvSpPr>
          <p:nvPr>
            <p:ph type="subTitle" idx="1"/>
          </p:nvPr>
        </p:nvSpPr>
        <p:spPr>
          <a:xfrm>
            <a:off x="3499000" y="3194800"/>
            <a:ext cx="5682800" cy="10088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79" name="Google Shape;179;p22"/>
          <p:cNvSpPr/>
          <p:nvPr/>
        </p:nvSpPr>
        <p:spPr>
          <a:xfrm rot="-5400000">
            <a:off x="-1270233" y="2282467"/>
            <a:ext cx="5876000" cy="2288800"/>
          </a:xfrm>
          <a:prstGeom prst="round2SameRect">
            <a:avLst>
              <a:gd name="adj1" fmla="val 20360"/>
              <a:gd name="adj2" fmla="val 0"/>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80" name="Google Shape;180;p22"/>
          <p:cNvSpPr txBox="1">
            <a:spLocks noGrp="1"/>
          </p:cNvSpPr>
          <p:nvPr>
            <p:ph type="subTitle" idx="2"/>
          </p:nvPr>
        </p:nvSpPr>
        <p:spPr>
          <a:xfrm>
            <a:off x="3499000" y="2657956"/>
            <a:ext cx="5682800" cy="4796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2000"/>
              <a:buFont typeface="Lexend Deca Medium"/>
              <a:buNone/>
              <a:defRPr sz="2667">
                <a:solidFill>
                  <a:schemeClr val="lt2"/>
                </a:solidFill>
                <a:latin typeface="Lexend Deca Medium"/>
                <a:ea typeface="Lexend Deca Medium"/>
                <a:cs typeface="Lexend Deca Medium"/>
                <a:sym typeface="Lexend Deca Medium"/>
              </a:defRPr>
            </a:lvl1pPr>
            <a:lvl2pPr lvl="1" rtl="0">
              <a:lnSpc>
                <a:spcPct val="100000"/>
              </a:lnSpc>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lnSpc>
                <a:spcPct val="100000"/>
              </a:lnSpc>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lnSpc>
                <a:spcPct val="100000"/>
              </a:lnSpc>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lnSpc>
                <a:spcPct val="100000"/>
              </a:lnSpc>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lnSpc>
                <a:spcPct val="100000"/>
              </a:lnSpc>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lnSpc>
                <a:spcPct val="100000"/>
              </a:lnSpc>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lnSpc>
                <a:spcPct val="100000"/>
              </a:lnSpc>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lnSpc>
                <a:spcPct val="100000"/>
              </a:lnSpc>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81" name="Google Shape;181;p22"/>
          <p:cNvSpPr txBox="1"/>
          <p:nvPr/>
        </p:nvSpPr>
        <p:spPr>
          <a:xfrm>
            <a:off x="3499000" y="5108967"/>
            <a:ext cx="5961200" cy="630800"/>
          </a:xfrm>
          <a:prstGeom prst="rect">
            <a:avLst/>
          </a:prstGeom>
          <a:noFill/>
          <a:ln>
            <a:noFill/>
          </a:ln>
        </p:spPr>
        <p:txBody>
          <a:bodyPr spcFirstLastPara="1" wrap="square" lIns="121900" tIns="121900" rIns="121900" bIns="121900" anchor="b" anchorCtr="0">
            <a:noAutofit/>
          </a:bodyPr>
          <a:lstStyle/>
          <a:p>
            <a:pPr marL="0" marR="0" lvl="0" indent="0" algn="l" defTabSz="1219170" rtl="0" eaLnBrk="1" fontAlgn="auto" latinLnBrk="0" hangingPunct="1">
              <a:lnSpc>
                <a:spcPct val="100000"/>
              </a:lnSpc>
              <a:spcBef>
                <a:spcPts val="400"/>
              </a:spcBef>
              <a:spcAft>
                <a:spcPts val="0"/>
              </a:spcAft>
              <a:buClr>
                <a:srgbClr val="000000"/>
              </a:buClr>
              <a:buSzTx/>
              <a:buFont typeface="Arial"/>
              <a:buNone/>
              <a:tabLst/>
              <a:defRPr/>
            </a:pPr>
            <a:r>
              <a:rPr kumimoji="0" lang="en" sz="1333" b="0" i="0" u="none" strike="noStrike" kern="0" cap="none" spc="0" normalizeH="0" baseline="0" noProof="0">
                <a:ln>
                  <a:noFill/>
                </a:ln>
                <a:solidFill>
                  <a:srgbClr val="FFFFFF"/>
                </a:solidFill>
                <a:effectLst/>
                <a:uLnTx/>
                <a:uFillTx/>
                <a:latin typeface="Metrophobic"/>
                <a:ea typeface="Metrophobic"/>
                <a:cs typeface="Metrophobic"/>
                <a:sym typeface="Metrophobic"/>
              </a:rPr>
              <a:t>CREDITS: This presentation template was created by </a:t>
            </a:r>
            <a:r>
              <a:rPr kumimoji="0" lang="en" sz="1333" b="1" i="0" u="none" strike="noStrike" kern="0" cap="none" spc="0" normalizeH="0" baseline="0" noProof="0">
                <a:ln>
                  <a:noFill/>
                </a:ln>
                <a:solidFill>
                  <a:srgbClr val="FFFFFF"/>
                </a:solidFill>
                <a:effectLst/>
                <a:uLnTx/>
                <a:uFill>
                  <a:noFill/>
                </a:uFill>
                <a:latin typeface="Metrophobic"/>
                <a:ea typeface="Metrophobic"/>
                <a:cs typeface="Metrophobic"/>
                <a:sym typeface="Metrophobic"/>
                <a:hlinkClick r:id="rId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kumimoji="0" lang="en" sz="1333" b="0" i="0" u="none" strike="noStrike" kern="0" cap="none" spc="0" normalizeH="0" baseline="0" noProof="0">
                <a:ln>
                  <a:noFill/>
                </a:ln>
                <a:solidFill>
                  <a:srgbClr val="FFFFFF"/>
                </a:solidFill>
                <a:effectLst/>
                <a:uLnTx/>
                <a:uFillTx/>
                <a:latin typeface="Metrophobic"/>
                <a:ea typeface="Metrophobic"/>
                <a:cs typeface="Metrophobic"/>
                <a:sym typeface="Metrophobic"/>
              </a:rPr>
              <a:t>, and includes icons by </a:t>
            </a:r>
            <a:r>
              <a:rPr kumimoji="0" lang="en" sz="1333" b="1" i="0" u="none" strike="noStrike" kern="0" cap="none" spc="0" normalizeH="0" baseline="0" noProof="0">
                <a:ln>
                  <a:noFill/>
                </a:ln>
                <a:solidFill>
                  <a:srgbClr val="FFFFFF"/>
                </a:solidFill>
                <a:effectLst/>
                <a:uLnTx/>
                <a:uFill>
                  <a:noFill/>
                </a:uFill>
                <a:latin typeface="Metrophobic"/>
                <a:ea typeface="Metrophobic"/>
                <a:cs typeface="Metrophobic"/>
                <a:sym typeface="Metrophobic"/>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kumimoji="0" lang="en" sz="1333" b="1" i="0" u="none" strike="noStrike" kern="0" cap="none" spc="0" normalizeH="0" baseline="0" noProof="0">
                <a:ln>
                  <a:noFill/>
                </a:ln>
                <a:solidFill>
                  <a:srgbClr val="FFFFFF"/>
                </a:solidFill>
                <a:effectLst/>
                <a:uLnTx/>
                <a:uFillTx/>
                <a:latin typeface="Metrophobic"/>
                <a:ea typeface="Metrophobic"/>
                <a:cs typeface="Metrophobic"/>
                <a:sym typeface="Metrophobic"/>
              </a:rPr>
              <a:t> </a:t>
            </a:r>
            <a:r>
              <a:rPr kumimoji="0" lang="en" sz="1333" b="0" i="0" u="none" strike="noStrike" kern="0" cap="none" spc="0" normalizeH="0" baseline="0" noProof="0">
                <a:ln>
                  <a:noFill/>
                </a:ln>
                <a:solidFill>
                  <a:srgbClr val="FFFFFF"/>
                </a:solidFill>
                <a:effectLst/>
                <a:uLnTx/>
                <a:uFillTx/>
                <a:latin typeface="Metrophobic"/>
                <a:ea typeface="Metrophobic"/>
                <a:cs typeface="Metrophobic"/>
                <a:sym typeface="Metrophobic"/>
              </a:rPr>
              <a:t>and infographics &amp; images by </a:t>
            </a:r>
            <a:r>
              <a:rPr kumimoji="0" lang="en" sz="1333" b="1" i="0" u="none" strike="noStrike" kern="0" cap="none" spc="0" normalizeH="0" baseline="0" noProof="0">
                <a:ln>
                  <a:noFill/>
                </a:ln>
                <a:solidFill>
                  <a:srgbClr val="FFFFFF"/>
                </a:solidFill>
                <a:effectLst/>
                <a:uLnTx/>
                <a:uFill>
                  <a:noFill/>
                </a:uFill>
                <a:latin typeface="Metrophobic"/>
                <a:ea typeface="Metrophobic"/>
                <a:cs typeface="Metrophobic"/>
                <a:sym typeface="Metrophobic"/>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endParaRPr kumimoji="0" sz="1333" b="1" i="0" u="none" strike="noStrike" kern="0" cap="none" spc="0" normalizeH="0" baseline="0" noProof="0">
              <a:ln>
                <a:noFill/>
              </a:ln>
              <a:solidFill>
                <a:srgbClr val="FFFFFF"/>
              </a:solidFill>
              <a:effectLst/>
              <a:uLnTx/>
              <a:uFillTx/>
              <a:latin typeface="Metrophobic"/>
              <a:ea typeface="Metrophobic"/>
              <a:cs typeface="Metrophobic"/>
              <a:sym typeface="Metrophobic"/>
            </a:endParaRPr>
          </a:p>
        </p:txBody>
      </p:sp>
    </p:spTree>
    <p:extLst>
      <p:ext uri="{BB962C8B-B14F-4D97-AF65-F5344CB8AC3E}">
        <p14:creationId xmlns:p14="http://schemas.microsoft.com/office/powerpoint/2010/main" val="22312335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
  <p:cSld name="Background ">
    <p:bg>
      <p:bgPr>
        <a:gradFill>
          <a:gsLst>
            <a:gs pos="0">
              <a:schemeClr val="lt2"/>
            </a:gs>
            <a:gs pos="50000">
              <a:schemeClr val="dk1"/>
            </a:gs>
            <a:gs pos="100000">
              <a:schemeClr val="dk2"/>
            </a:gs>
          </a:gsLst>
          <a:path path="circle">
            <a:fillToRect l="50000" t="50000" r="50000" b="50000"/>
          </a:path>
          <a:tileRect/>
        </a:gradFill>
        <a:effectLst/>
      </p:bgPr>
    </p:bg>
    <p:spTree>
      <p:nvGrpSpPr>
        <p:cNvPr id="1" name="Shape 182"/>
        <p:cNvGrpSpPr/>
        <p:nvPr/>
      </p:nvGrpSpPr>
      <p:grpSpPr>
        <a:xfrm>
          <a:off x="0" y="0"/>
          <a:ext cx="0" cy="0"/>
          <a:chOff x="0" y="0"/>
          <a:chExt cx="0" cy="0"/>
        </a:xfrm>
      </p:grpSpPr>
      <p:sp>
        <p:nvSpPr>
          <p:cNvPr id="183" name="Google Shape;183;p23"/>
          <p:cNvSpPr/>
          <p:nvPr/>
        </p:nvSpPr>
        <p:spPr>
          <a:xfrm>
            <a:off x="520367" y="489567"/>
            <a:ext cx="11215600" cy="58788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84" name="Google Shape;184;p23"/>
          <p:cNvSpPr/>
          <p:nvPr/>
        </p:nvSpPr>
        <p:spPr>
          <a:xfrm rot="-5400000">
            <a:off x="-1850633" y="2862867"/>
            <a:ext cx="5876000" cy="1128000"/>
          </a:xfrm>
          <a:prstGeom prst="round2SameRect">
            <a:avLst>
              <a:gd name="adj1" fmla="val 38579"/>
              <a:gd name="adj2" fmla="val 0"/>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5139578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Background 1">
    <p:bg>
      <p:bgPr>
        <a:gradFill>
          <a:gsLst>
            <a:gs pos="0">
              <a:schemeClr val="dk2"/>
            </a:gs>
            <a:gs pos="2000">
              <a:schemeClr val="dk2"/>
            </a:gs>
            <a:gs pos="50000">
              <a:schemeClr val="dk1"/>
            </a:gs>
            <a:gs pos="100000">
              <a:schemeClr val="lt2"/>
            </a:gs>
          </a:gsLst>
          <a:path path="circle">
            <a:fillToRect l="50000" t="50000" r="50000" b="50000"/>
          </a:path>
          <a:tileRect/>
        </a:gradFill>
        <a:effectLst/>
      </p:bgPr>
    </p:bg>
    <p:spTree>
      <p:nvGrpSpPr>
        <p:cNvPr id="1" name="Shape 185"/>
        <p:cNvGrpSpPr/>
        <p:nvPr/>
      </p:nvGrpSpPr>
      <p:grpSpPr>
        <a:xfrm>
          <a:off x="0" y="0"/>
          <a:ext cx="0" cy="0"/>
          <a:chOff x="0" y="0"/>
          <a:chExt cx="0" cy="0"/>
        </a:xfrm>
      </p:grpSpPr>
      <p:sp>
        <p:nvSpPr>
          <p:cNvPr id="186" name="Google Shape;186;p24"/>
          <p:cNvSpPr/>
          <p:nvPr/>
        </p:nvSpPr>
        <p:spPr>
          <a:xfrm>
            <a:off x="520367" y="489567"/>
            <a:ext cx="11215600" cy="58788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87" name="Google Shape;187;p24"/>
          <p:cNvSpPr/>
          <p:nvPr/>
        </p:nvSpPr>
        <p:spPr>
          <a:xfrm rot="-5400000">
            <a:off x="-1850633" y="2862867"/>
            <a:ext cx="5876000" cy="1128000"/>
          </a:xfrm>
          <a:prstGeom prst="round2SameRect">
            <a:avLst>
              <a:gd name="adj1" fmla="val 38579"/>
              <a:gd name="adj2" fmla="val 0"/>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2490163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520367" y="489567"/>
            <a:ext cx="11215600" cy="58788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10;p2"/>
          <p:cNvSpPr txBox="1">
            <a:spLocks noGrp="1"/>
          </p:cNvSpPr>
          <p:nvPr>
            <p:ph type="ctrTitle"/>
          </p:nvPr>
        </p:nvSpPr>
        <p:spPr>
          <a:xfrm>
            <a:off x="3095600" y="1472000"/>
            <a:ext cx="8136400" cy="2896400"/>
          </a:xfrm>
          <a:prstGeom prst="rect">
            <a:avLst/>
          </a:prstGeom>
        </p:spPr>
        <p:txBody>
          <a:bodyPr spcFirstLastPara="1" wrap="square" lIns="91425" tIns="0" rIns="91425" bIns="0" anchor="b" anchorCtr="0">
            <a:noAutofit/>
          </a:bodyPr>
          <a:lstStyle>
            <a:lvl1pPr lvl="0">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3095600" y="4417633"/>
            <a:ext cx="6352400" cy="642800"/>
          </a:xfrm>
          <a:prstGeom prst="rect">
            <a:avLst/>
          </a:prstGeom>
        </p:spPr>
        <p:txBody>
          <a:bodyPr spcFirstLastPara="1" wrap="square" lIns="91425" tIns="0" rIns="91425" bIns="0" anchor="t" anchorCtr="0">
            <a:noAutofit/>
          </a:bodyPr>
          <a:lstStyle>
            <a:lvl1pPr lvl="0">
              <a:lnSpc>
                <a:spcPct val="100000"/>
              </a:lnSpc>
              <a:spcBef>
                <a:spcPts val="0"/>
              </a:spcBef>
              <a:spcAft>
                <a:spcPts val="0"/>
              </a:spcAft>
              <a:buSzPts val="2800"/>
              <a:buNone/>
              <a:defRPr sz="25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p:nvPr/>
        </p:nvSpPr>
        <p:spPr>
          <a:xfrm rot="-5400000">
            <a:off x="-1270233" y="2282467"/>
            <a:ext cx="5876000" cy="2288800"/>
          </a:xfrm>
          <a:prstGeom prst="round2SameRect">
            <a:avLst>
              <a:gd name="adj1" fmla="val 20360"/>
              <a:gd name="adj2" fmla="val 0"/>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899923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p:nvPr/>
        </p:nvSpPr>
        <p:spPr>
          <a:xfrm>
            <a:off x="520367" y="489567"/>
            <a:ext cx="11215600" cy="58788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15;p3"/>
          <p:cNvSpPr/>
          <p:nvPr/>
        </p:nvSpPr>
        <p:spPr>
          <a:xfrm rot="-5400000">
            <a:off x="-1270233" y="2282467"/>
            <a:ext cx="5876000" cy="2288800"/>
          </a:xfrm>
          <a:prstGeom prst="round2SameRect">
            <a:avLst>
              <a:gd name="adj1" fmla="val 20360"/>
              <a:gd name="adj2" fmla="val 0"/>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6;p3"/>
          <p:cNvSpPr txBox="1">
            <a:spLocks noGrp="1"/>
          </p:cNvSpPr>
          <p:nvPr>
            <p:ph type="title"/>
          </p:nvPr>
        </p:nvSpPr>
        <p:spPr>
          <a:xfrm>
            <a:off x="3423267" y="4329261"/>
            <a:ext cx="5560400" cy="821600"/>
          </a:xfrm>
          <a:prstGeom prst="rect">
            <a:avLst/>
          </a:prstGeom>
        </p:spPr>
        <p:txBody>
          <a:bodyPr spcFirstLastPara="1" wrap="square" lIns="91425" tIns="0" rIns="91425" bIns="0" anchor="t" anchorCtr="0">
            <a:noAutofit/>
          </a:bodyPr>
          <a:lstStyle>
            <a:lvl1pPr lvl="0">
              <a:spcBef>
                <a:spcPts val="0"/>
              </a:spcBef>
              <a:spcAft>
                <a:spcPts val="0"/>
              </a:spcAft>
              <a:buSzPts val="3600"/>
              <a:buNone/>
              <a:defRPr sz="4800">
                <a:solidFill>
                  <a:schemeClr val="lt2"/>
                </a:solidFill>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7" name="Google Shape;17;p3"/>
          <p:cNvSpPr txBox="1">
            <a:spLocks noGrp="1"/>
          </p:cNvSpPr>
          <p:nvPr>
            <p:ph type="title" idx="2" hasCustomPrompt="1"/>
          </p:nvPr>
        </p:nvSpPr>
        <p:spPr>
          <a:xfrm>
            <a:off x="3423267" y="1556800"/>
            <a:ext cx="2873200" cy="2314000"/>
          </a:xfrm>
          <a:prstGeom prst="rect">
            <a:avLst/>
          </a:prstGeom>
        </p:spPr>
        <p:txBody>
          <a:bodyPr spcFirstLastPara="1" wrap="square" lIns="91425" tIns="0" rIns="91425" bIns="0" anchor="b" anchorCtr="0">
            <a:noAutofit/>
          </a:bodyPr>
          <a:lstStyle>
            <a:lvl1pPr lvl="0" rtl="0">
              <a:spcBef>
                <a:spcPts val="0"/>
              </a:spcBef>
              <a:spcAft>
                <a:spcPts val="0"/>
              </a:spcAft>
              <a:buSzPts val="12000"/>
              <a:buNone/>
              <a:defRPr sz="160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18" name="Google Shape;18;p3"/>
          <p:cNvSpPr txBox="1">
            <a:spLocks noGrp="1"/>
          </p:cNvSpPr>
          <p:nvPr>
            <p:ph type="subTitle" idx="1"/>
          </p:nvPr>
        </p:nvSpPr>
        <p:spPr>
          <a:xfrm>
            <a:off x="3423267" y="5280267"/>
            <a:ext cx="5560400" cy="385200"/>
          </a:xfrm>
          <a:prstGeom prst="rect">
            <a:avLst/>
          </a:prstGeom>
        </p:spPr>
        <p:txBody>
          <a:bodyPr spcFirstLastPara="1" wrap="square" lIns="91425" tIns="0" rIns="91425" bIns="0" anchor="b"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extLst>
      <p:ext uri="{BB962C8B-B14F-4D97-AF65-F5344CB8AC3E}">
        <p14:creationId xmlns:p14="http://schemas.microsoft.com/office/powerpoint/2010/main" val="18892711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p4"/>
          <p:cNvSpPr/>
          <p:nvPr/>
        </p:nvSpPr>
        <p:spPr>
          <a:xfrm>
            <a:off x="520367" y="489567"/>
            <a:ext cx="11215600" cy="58788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21;p4"/>
          <p:cNvSpPr txBox="1">
            <a:spLocks noGrp="1"/>
          </p:cNvSpPr>
          <p:nvPr>
            <p:ph type="title"/>
          </p:nvPr>
        </p:nvSpPr>
        <p:spPr>
          <a:xfrm>
            <a:off x="2664467" y="720000"/>
            <a:ext cx="8567600" cy="636800"/>
          </a:xfrm>
          <a:prstGeom prst="rect">
            <a:avLst/>
          </a:prstGeom>
        </p:spPr>
        <p:txBody>
          <a:bodyPr spcFirstLastPara="1" wrap="square" lIns="91425" tIns="0" rIns="91425"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4"/>
          <p:cNvSpPr/>
          <p:nvPr/>
        </p:nvSpPr>
        <p:spPr>
          <a:xfrm rot="-5400000">
            <a:off x="-1850633" y="2862867"/>
            <a:ext cx="5876000" cy="1128000"/>
          </a:xfrm>
          <a:prstGeom prst="round2SameRect">
            <a:avLst>
              <a:gd name="adj1" fmla="val 38579"/>
              <a:gd name="adj2" fmla="val 0"/>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23;p4"/>
          <p:cNvSpPr txBox="1">
            <a:spLocks noGrp="1"/>
          </p:cNvSpPr>
          <p:nvPr>
            <p:ph type="body" idx="1"/>
          </p:nvPr>
        </p:nvSpPr>
        <p:spPr>
          <a:xfrm>
            <a:off x="2200733" y="1536633"/>
            <a:ext cx="9031200" cy="4555200"/>
          </a:xfrm>
          <a:prstGeom prst="rect">
            <a:avLst/>
          </a:prstGeom>
        </p:spPr>
        <p:txBody>
          <a:bodyPr spcFirstLastPara="1" wrap="square" lIns="91425" tIns="0" rIns="91425" bIns="0" anchor="t" anchorCtr="0">
            <a:noAutofit/>
          </a:bodyPr>
          <a:lstStyle>
            <a:lvl1pPr marL="609585" lvl="0" indent="-440256">
              <a:spcBef>
                <a:spcPts val="0"/>
              </a:spcBef>
              <a:spcAft>
                <a:spcPts val="0"/>
              </a:spcAft>
              <a:buSzPts val="1600"/>
              <a:buChar char="●"/>
              <a:defRPr/>
            </a:lvl1pPr>
            <a:lvl2pPr marL="1219170" lvl="1" indent="-440256">
              <a:spcBef>
                <a:spcPts val="0"/>
              </a:spcBef>
              <a:spcAft>
                <a:spcPts val="0"/>
              </a:spcAft>
              <a:buSzPts val="1600"/>
              <a:buChar char="○"/>
              <a:defRPr/>
            </a:lvl2pPr>
            <a:lvl3pPr marL="1828754" lvl="2" indent="-440256">
              <a:spcBef>
                <a:spcPts val="0"/>
              </a:spcBef>
              <a:spcAft>
                <a:spcPts val="0"/>
              </a:spcAft>
              <a:buSzPts val="1600"/>
              <a:buChar char="■"/>
              <a:defRPr/>
            </a:lvl3pPr>
            <a:lvl4pPr marL="2438339" lvl="3" indent="-440256">
              <a:spcBef>
                <a:spcPts val="0"/>
              </a:spcBef>
              <a:spcAft>
                <a:spcPts val="0"/>
              </a:spcAft>
              <a:buSzPts val="1600"/>
              <a:buChar char="●"/>
              <a:defRPr/>
            </a:lvl4pPr>
            <a:lvl5pPr marL="3047924" lvl="4" indent="-440256">
              <a:spcBef>
                <a:spcPts val="0"/>
              </a:spcBef>
              <a:spcAft>
                <a:spcPts val="0"/>
              </a:spcAft>
              <a:buSzPts val="1600"/>
              <a:buChar char="○"/>
              <a:defRPr/>
            </a:lvl5pPr>
            <a:lvl6pPr marL="3657509" lvl="5" indent="-440256">
              <a:spcBef>
                <a:spcPts val="0"/>
              </a:spcBef>
              <a:spcAft>
                <a:spcPts val="0"/>
              </a:spcAft>
              <a:buSzPts val="1600"/>
              <a:buChar char="■"/>
              <a:defRPr/>
            </a:lvl6pPr>
            <a:lvl7pPr marL="4267093" lvl="6" indent="-440256">
              <a:spcBef>
                <a:spcPts val="0"/>
              </a:spcBef>
              <a:spcAft>
                <a:spcPts val="0"/>
              </a:spcAft>
              <a:buSzPts val="1600"/>
              <a:buChar char="●"/>
              <a:defRPr/>
            </a:lvl7pPr>
            <a:lvl8pPr marL="4876678" lvl="7" indent="-440256">
              <a:spcBef>
                <a:spcPts val="0"/>
              </a:spcBef>
              <a:spcAft>
                <a:spcPts val="0"/>
              </a:spcAft>
              <a:buSzPts val="1600"/>
              <a:buChar char="○"/>
              <a:defRPr/>
            </a:lvl8pPr>
            <a:lvl9pPr marL="5486263" lvl="8" indent="-440256">
              <a:spcBef>
                <a:spcPts val="0"/>
              </a:spcBef>
              <a:spcAft>
                <a:spcPts val="0"/>
              </a:spcAft>
              <a:buSzPts val="1600"/>
              <a:buChar char="■"/>
              <a:defRPr/>
            </a:lvl9pPr>
          </a:lstStyle>
          <a:p>
            <a:endParaRPr/>
          </a:p>
        </p:txBody>
      </p:sp>
    </p:spTree>
    <p:extLst>
      <p:ext uri="{BB962C8B-B14F-4D97-AF65-F5344CB8AC3E}">
        <p14:creationId xmlns:p14="http://schemas.microsoft.com/office/powerpoint/2010/main" val="31032283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4"/>
        <p:cNvGrpSpPr/>
        <p:nvPr/>
      </p:nvGrpSpPr>
      <p:grpSpPr>
        <a:xfrm>
          <a:off x="0" y="0"/>
          <a:ext cx="0" cy="0"/>
          <a:chOff x="0" y="0"/>
          <a:chExt cx="0" cy="0"/>
        </a:xfrm>
      </p:grpSpPr>
      <p:sp>
        <p:nvSpPr>
          <p:cNvPr id="25" name="Google Shape;25;p5"/>
          <p:cNvSpPr/>
          <p:nvPr/>
        </p:nvSpPr>
        <p:spPr>
          <a:xfrm>
            <a:off x="520367" y="489567"/>
            <a:ext cx="11215600" cy="58788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26;p5"/>
          <p:cNvSpPr txBox="1">
            <a:spLocks noGrp="1"/>
          </p:cNvSpPr>
          <p:nvPr>
            <p:ph type="title"/>
          </p:nvPr>
        </p:nvSpPr>
        <p:spPr>
          <a:xfrm>
            <a:off x="2664467" y="720000"/>
            <a:ext cx="8567600" cy="636800"/>
          </a:xfrm>
          <a:prstGeom prst="rect">
            <a:avLst/>
          </a:prstGeom>
        </p:spPr>
        <p:txBody>
          <a:bodyPr spcFirstLastPara="1" wrap="square" lIns="91425" tIns="0" rIns="91425" bIns="0"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5"/>
          <p:cNvSpPr txBox="1">
            <a:spLocks noGrp="1"/>
          </p:cNvSpPr>
          <p:nvPr>
            <p:ph type="subTitle" idx="1"/>
          </p:nvPr>
        </p:nvSpPr>
        <p:spPr>
          <a:xfrm>
            <a:off x="2118101" y="4561633"/>
            <a:ext cx="4218000" cy="1364800"/>
          </a:xfrm>
          <a:prstGeom prst="rect">
            <a:avLst/>
          </a:prstGeom>
        </p:spPr>
        <p:txBody>
          <a:bodyPr spcFirstLastPara="1" wrap="square" lIns="91425" tIns="0" rIns="91425" bIns="0" anchor="t" anchorCtr="0">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28" name="Google Shape;28;p5"/>
          <p:cNvSpPr txBox="1">
            <a:spLocks noGrp="1"/>
          </p:cNvSpPr>
          <p:nvPr>
            <p:ph type="subTitle" idx="2"/>
          </p:nvPr>
        </p:nvSpPr>
        <p:spPr>
          <a:xfrm>
            <a:off x="6477209" y="4561633"/>
            <a:ext cx="4218000" cy="1364800"/>
          </a:xfrm>
          <a:prstGeom prst="rect">
            <a:avLst/>
          </a:prstGeom>
        </p:spPr>
        <p:txBody>
          <a:bodyPr spcFirstLastPara="1" wrap="square" lIns="91425" tIns="0" rIns="91425" bIns="0"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9" name="Google Shape;29;p5"/>
          <p:cNvSpPr txBox="1">
            <a:spLocks noGrp="1"/>
          </p:cNvSpPr>
          <p:nvPr>
            <p:ph type="subTitle" idx="3"/>
          </p:nvPr>
        </p:nvSpPr>
        <p:spPr>
          <a:xfrm>
            <a:off x="3173901" y="3778433"/>
            <a:ext cx="2106400" cy="470400"/>
          </a:xfrm>
          <a:prstGeom prst="rect">
            <a:avLst/>
          </a:prstGeom>
        </p:spPr>
        <p:txBody>
          <a:bodyPr spcFirstLastPara="1" wrap="square" lIns="91425" tIns="0" rIns="91425" bIns="0" anchor="t" anchorCtr="0">
            <a:noAutofit/>
          </a:bodyPr>
          <a:lstStyle>
            <a:lvl1pPr lvl="0" algn="ctr"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30" name="Google Shape;30;p5"/>
          <p:cNvSpPr txBox="1">
            <a:spLocks noGrp="1"/>
          </p:cNvSpPr>
          <p:nvPr>
            <p:ph type="subTitle" idx="4"/>
          </p:nvPr>
        </p:nvSpPr>
        <p:spPr>
          <a:xfrm>
            <a:off x="7533009" y="3778433"/>
            <a:ext cx="2106400" cy="470400"/>
          </a:xfrm>
          <a:prstGeom prst="rect">
            <a:avLst/>
          </a:prstGeom>
        </p:spPr>
        <p:txBody>
          <a:bodyPr spcFirstLastPara="1" wrap="square" lIns="91425" tIns="0" rIns="91425" bIns="0" anchor="t" anchorCtr="0">
            <a:noAutofit/>
          </a:bodyPr>
          <a:lstStyle>
            <a:lvl1pPr lvl="0" algn="ctr"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31" name="Google Shape;31;p5"/>
          <p:cNvSpPr/>
          <p:nvPr/>
        </p:nvSpPr>
        <p:spPr>
          <a:xfrm rot="-5400000">
            <a:off x="-1850633" y="2862867"/>
            <a:ext cx="5876000" cy="1128000"/>
          </a:xfrm>
          <a:prstGeom prst="round2SameRect">
            <a:avLst>
              <a:gd name="adj1" fmla="val 38579"/>
              <a:gd name="adj2" fmla="val 0"/>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9618519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2"/>
        <p:cNvGrpSpPr/>
        <p:nvPr/>
      </p:nvGrpSpPr>
      <p:grpSpPr>
        <a:xfrm>
          <a:off x="0" y="0"/>
          <a:ext cx="0" cy="0"/>
          <a:chOff x="0" y="0"/>
          <a:chExt cx="0" cy="0"/>
        </a:xfrm>
      </p:grpSpPr>
      <p:sp>
        <p:nvSpPr>
          <p:cNvPr id="33" name="Google Shape;33;p6"/>
          <p:cNvSpPr/>
          <p:nvPr/>
        </p:nvSpPr>
        <p:spPr>
          <a:xfrm>
            <a:off x="520367" y="489567"/>
            <a:ext cx="11215600" cy="58788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34;p6"/>
          <p:cNvSpPr txBox="1">
            <a:spLocks noGrp="1"/>
          </p:cNvSpPr>
          <p:nvPr>
            <p:ph type="title"/>
          </p:nvPr>
        </p:nvSpPr>
        <p:spPr>
          <a:xfrm>
            <a:off x="2664467" y="720000"/>
            <a:ext cx="8567600" cy="636800"/>
          </a:xfrm>
          <a:prstGeom prst="rect">
            <a:avLst/>
          </a:prstGeom>
        </p:spPr>
        <p:txBody>
          <a:bodyPr spcFirstLastPara="1" wrap="square" lIns="91425" tIns="0" rIns="91425"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 name="Google Shape;35;p6"/>
          <p:cNvSpPr/>
          <p:nvPr/>
        </p:nvSpPr>
        <p:spPr>
          <a:xfrm rot="-5400000">
            <a:off x="-1850633" y="2862867"/>
            <a:ext cx="5876000" cy="1128000"/>
          </a:xfrm>
          <a:prstGeom prst="round2SameRect">
            <a:avLst>
              <a:gd name="adj1" fmla="val 38579"/>
              <a:gd name="adj2" fmla="val 0"/>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1680164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6"/>
        <p:cNvGrpSpPr/>
        <p:nvPr/>
      </p:nvGrpSpPr>
      <p:grpSpPr>
        <a:xfrm>
          <a:off x="0" y="0"/>
          <a:ext cx="0" cy="0"/>
          <a:chOff x="0" y="0"/>
          <a:chExt cx="0" cy="0"/>
        </a:xfrm>
      </p:grpSpPr>
      <p:sp>
        <p:nvSpPr>
          <p:cNvPr id="37" name="Google Shape;37;p7"/>
          <p:cNvSpPr/>
          <p:nvPr/>
        </p:nvSpPr>
        <p:spPr>
          <a:xfrm>
            <a:off x="520367" y="489567"/>
            <a:ext cx="11215600" cy="58788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38;p7"/>
          <p:cNvSpPr/>
          <p:nvPr/>
        </p:nvSpPr>
        <p:spPr>
          <a:xfrm rot="-5400000">
            <a:off x="-1850633" y="2862867"/>
            <a:ext cx="5876000" cy="1128000"/>
          </a:xfrm>
          <a:prstGeom prst="round2SameRect">
            <a:avLst>
              <a:gd name="adj1" fmla="val 38579"/>
              <a:gd name="adj2" fmla="val 0"/>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39;p7"/>
          <p:cNvSpPr txBox="1">
            <a:spLocks noGrp="1"/>
          </p:cNvSpPr>
          <p:nvPr>
            <p:ph type="body" idx="1"/>
          </p:nvPr>
        </p:nvSpPr>
        <p:spPr>
          <a:xfrm>
            <a:off x="5425200" y="1973133"/>
            <a:ext cx="5806800" cy="3401200"/>
          </a:xfrm>
          <a:prstGeom prst="rect">
            <a:avLst/>
          </a:prstGeom>
        </p:spPr>
        <p:txBody>
          <a:bodyPr spcFirstLastPara="1" wrap="square" lIns="91425" tIns="0" rIns="91425" bIns="0" anchor="t" anchorCtr="0">
            <a:noAutofit/>
          </a:bodyPr>
          <a:lstStyle>
            <a:lvl1pPr marL="609585" lvl="0" indent="-440256">
              <a:spcBef>
                <a:spcPts val="0"/>
              </a:spcBef>
              <a:spcAft>
                <a:spcPts val="0"/>
              </a:spcAft>
              <a:buSzPts val="1600"/>
              <a:buChar char="●"/>
              <a:defRPr/>
            </a:lvl1pPr>
            <a:lvl2pPr marL="1219170" lvl="1" indent="-440256">
              <a:spcBef>
                <a:spcPts val="0"/>
              </a:spcBef>
              <a:spcAft>
                <a:spcPts val="0"/>
              </a:spcAft>
              <a:buSzPts val="1600"/>
              <a:buChar char="○"/>
              <a:defRPr/>
            </a:lvl2pPr>
            <a:lvl3pPr marL="1828754" lvl="2" indent="-440256">
              <a:spcBef>
                <a:spcPts val="0"/>
              </a:spcBef>
              <a:spcAft>
                <a:spcPts val="0"/>
              </a:spcAft>
              <a:buSzPts val="1600"/>
              <a:buChar char="■"/>
              <a:defRPr/>
            </a:lvl3pPr>
            <a:lvl4pPr marL="2438339" lvl="3" indent="-440256">
              <a:spcBef>
                <a:spcPts val="0"/>
              </a:spcBef>
              <a:spcAft>
                <a:spcPts val="0"/>
              </a:spcAft>
              <a:buSzPts val="1600"/>
              <a:buChar char="●"/>
              <a:defRPr/>
            </a:lvl4pPr>
            <a:lvl5pPr marL="3047924" lvl="4" indent="-440256">
              <a:spcBef>
                <a:spcPts val="0"/>
              </a:spcBef>
              <a:spcAft>
                <a:spcPts val="0"/>
              </a:spcAft>
              <a:buSzPts val="1600"/>
              <a:buChar char="○"/>
              <a:defRPr/>
            </a:lvl5pPr>
            <a:lvl6pPr marL="3657509" lvl="5" indent="-440256">
              <a:spcBef>
                <a:spcPts val="0"/>
              </a:spcBef>
              <a:spcAft>
                <a:spcPts val="0"/>
              </a:spcAft>
              <a:buSzPts val="1600"/>
              <a:buChar char="■"/>
              <a:defRPr/>
            </a:lvl6pPr>
            <a:lvl7pPr marL="4267093" lvl="6" indent="-440256">
              <a:spcBef>
                <a:spcPts val="0"/>
              </a:spcBef>
              <a:spcAft>
                <a:spcPts val="0"/>
              </a:spcAft>
              <a:buSzPts val="1600"/>
              <a:buChar char="●"/>
              <a:defRPr/>
            </a:lvl7pPr>
            <a:lvl8pPr marL="4876678" lvl="7" indent="-440256">
              <a:spcBef>
                <a:spcPts val="0"/>
              </a:spcBef>
              <a:spcAft>
                <a:spcPts val="0"/>
              </a:spcAft>
              <a:buSzPts val="1600"/>
              <a:buChar char="○"/>
              <a:defRPr/>
            </a:lvl8pPr>
            <a:lvl9pPr marL="5486263" lvl="8" indent="-440256">
              <a:spcBef>
                <a:spcPts val="0"/>
              </a:spcBef>
              <a:spcAft>
                <a:spcPts val="0"/>
              </a:spcAft>
              <a:buSzPts val="1600"/>
              <a:buChar char="■"/>
              <a:defRPr/>
            </a:lvl9pPr>
          </a:lstStyle>
          <a:p>
            <a:endParaRPr/>
          </a:p>
        </p:txBody>
      </p:sp>
      <p:sp>
        <p:nvSpPr>
          <p:cNvPr id="40" name="Google Shape;40;p7"/>
          <p:cNvSpPr txBox="1">
            <a:spLocks noGrp="1"/>
          </p:cNvSpPr>
          <p:nvPr>
            <p:ph type="title"/>
          </p:nvPr>
        </p:nvSpPr>
        <p:spPr>
          <a:xfrm>
            <a:off x="2664467" y="720000"/>
            <a:ext cx="8567600" cy="636800"/>
          </a:xfrm>
          <a:prstGeom prst="rect">
            <a:avLst/>
          </a:prstGeom>
        </p:spPr>
        <p:txBody>
          <a:bodyPr spcFirstLastPara="1" wrap="square" lIns="91425" tIns="0" rIns="91425"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30596948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1"/>
        <p:cNvGrpSpPr/>
        <p:nvPr/>
      </p:nvGrpSpPr>
      <p:grpSpPr>
        <a:xfrm>
          <a:off x="0" y="0"/>
          <a:ext cx="0" cy="0"/>
          <a:chOff x="0" y="0"/>
          <a:chExt cx="0" cy="0"/>
        </a:xfrm>
      </p:grpSpPr>
      <p:sp>
        <p:nvSpPr>
          <p:cNvPr id="42" name="Google Shape;42;p8"/>
          <p:cNvSpPr/>
          <p:nvPr/>
        </p:nvSpPr>
        <p:spPr>
          <a:xfrm>
            <a:off x="520367" y="489567"/>
            <a:ext cx="11215600" cy="58788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43;p8"/>
          <p:cNvSpPr/>
          <p:nvPr/>
        </p:nvSpPr>
        <p:spPr>
          <a:xfrm rot="-5400000">
            <a:off x="-1270233" y="2282467"/>
            <a:ext cx="5876000" cy="2288800"/>
          </a:xfrm>
          <a:prstGeom prst="round2SameRect">
            <a:avLst>
              <a:gd name="adj1" fmla="val 20360"/>
              <a:gd name="adj2" fmla="val 0"/>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44;p8"/>
          <p:cNvSpPr txBox="1">
            <a:spLocks noGrp="1"/>
          </p:cNvSpPr>
          <p:nvPr>
            <p:ph type="title"/>
          </p:nvPr>
        </p:nvSpPr>
        <p:spPr>
          <a:xfrm>
            <a:off x="3114933" y="1254867"/>
            <a:ext cx="7904000" cy="3875600"/>
          </a:xfrm>
          <a:prstGeom prst="rect">
            <a:avLst/>
          </a:prstGeom>
        </p:spPr>
        <p:txBody>
          <a:bodyPr spcFirstLastPara="1" wrap="square" lIns="91425" tIns="0" rIns="91425" bIns="0" anchor="ctr" anchorCtr="0">
            <a:noAutofit/>
          </a:bodyPr>
          <a:lstStyle>
            <a:lvl1pPr lvl="0">
              <a:spcBef>
                <a:spcPts val="0"/>
              </a:spcBef>
              <a:spcAft>
                <a:spcPts val="0"/>
              </a:spcAft>
              <a:buSzPts val="4800"/>
              <a:buNone/>
              <a:defRPr sz="11466"/>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Tree>
    <p:extLst>
      <p:ext uri="{BB962C8B-B14F-4D97-AF65-F5344CB8AC3E}">
        <p14:creationId xmlns:p14="http://schemas.microsoft.com/office/powerpoint/2010/main" val="1536790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p4"/>
          <p:cNvSpPr/>
          <p:nvPr/>
        </p:nvSpPr>
        <p:spPr>
          <a:xfrm>
            <a:off x="520367" y="489567"/>
            <a:ext cx="11215600" cy="58788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21;p4"/>
          <p:cNvSpPr txBox="1">
            <a:spLocks noGrp="1"/>
          </p:cNvSpPr>
          <p:nvPr>
            <p:ph type="title"/>
          </p:nvPr>
        </p:nvSpPr>
        <p:spPr>
          <a:xfrm>
            <a:off x="2664467" y="720000"/>
            <a:ext cx="8567600" cy="636800"/>
          </a:xfrm>
          <a:prstGeom prst="rect">
            <a:avLst/>
          </a:prstGeom>
        </p:spPr>
        <p:txBody>
          <a:bodyPr spcFirstLastPara="1" wrap="square" lIns="91425" tIns="0" rIns="91425"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4"/>
          <p:cNvSpPr/>
          <p:nvPr/>
        </p:nvSpPr>
        <p:spPr>
          <a:xfrm rot="-5400000">
            <a:off x="-1850633" y="2862867"/>
            <a:ext cx="5876000" cy="1128000"/>
          </a:xfrm>
          <a:prstGeom prst="round2SameRect">
            <a:avLst>
              <a:gd name="adj1" fmla="val 38579"/>
              <a:gd name="adj2" fmla="val 0"/>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23;p4"/>
          <p:cNvSpPr txBox="1">
            <a:spLocks noGrp="1"/>
          </p:cNvSpPr>
          <p:nvPr>
            <p:ph type="body" idx="1"/>
          </p:nvPr>
        </p:nvSpPr>
        <p:spPr>
          <a:xfrm>
            <a:off x="2200733" y="1536633"/>
            <a:ext cx="9031200" cy="4555200"/>
          </a:xfrm>
          <a:prstGeom prst="rect">
            <a:avLst/>
          </a:prstGeom>
        </p:spPr>
        <p:txBody>
          <a:bodyPr spcFirstLastPara="1" wrap="square" lIns="91425" tIns="0" rIns="91425" bIns="0" anchor="t" anchorCtr="0">
            <a:noAutofit/>
          </a:bodyPr>
          <a:lstStyle>
            <a:lvl1pPr marL="609585" lvl="0" indent="-440256">
              <a:spcBef>
                <a:spcPts val="0"/>
              </a:spcBef>
              <a:spcAft>
                <a:spcPts val="0"/>
              </a:spcAft>
              <a:buSzPts val="1600"/>
              <a:buChar char="●"/>
              <a:defRPr/>
            </a:lvl1pPr>
            <a:lvl2pPr marL="1219170" lvl="1" indent="-440256">
              <a:spcBef>
                <a:spcPts val="0"/>
              </a:spcBef>
              <a:spcAft>
                <a:spcPts val="0"/>
              </a:spcAft>
              <a:buSzPts val="1600"/>
              <a:buChar char="○"/>
              <a:defRPr/>
            </a:lvl2pPr>
            <a:lvl3pPr marL="1828754" lvl="2" indent="-440256">
              <a:spcBef>
                <a:spcPts val="0"/>
              </a:spcBef>
              <a:spcAft>
                <a:spcPts val="0"/>
              </a:spcAft>
              <a:buSzPts val="1600"/>
              <a:buChar char="■"/>
              <a:defRPr/>
            </a:lvl3pPr>
            <a:lvl4pPr marL="2438339" lvl="3" indent="-440256">
              <a:spcBef>
                <a:spcPts val="0"/>
              </a:spcBef>
              <a:spcAft>
                <a:spcPts val="0"/>
              </a:spcAft>
              <a:buSzPts val="1600"/>
              <a:buChar char="●"/>
              <a:defRPr/>
            </a:lvl4pPr>
            <a:lvl5pPr marL="3047924" lvl="4" indent="-440256">
              <a:spcBef>
                <a:spcPts val="0"/>
              </a:spcBef>
              <a:spcAft>
                <a:spcPts val="0"/>
              </a:spcAft>
              <a:buSzPts val="1600"/>
              <a:buChar char="○"/>
              <a:defRPr/>
            </a:lvl5pPr>
            <a:lvl6pPr marL="3657509" lvl="5" indent="-440256">
              <a:spcBef>
                <a:spcPts val="0"/>
              </a:spcBef>
              <a:spcAft>
                <a:spcPts val="0"/>
              </a:spcAft>
              <a:buSzPts val="1600"/>
              <a:buChar char="■"/>
              <a:defRPr/>
            </a:lvl6pPr>
            <a:lvl7pPr marL="4267093" lvl="6" indent="-440256">
              <a:spcBef>
                <a:spcPts val="0"/>
              </a:spcBef>
              <a:spcAft>
                <a:spcPts val="0"/>
              </a:spcAft>
              <a:buSzPts val="1600"/>
              <a:buChar char="●"/>
              <a:defRPr/>
            </a:lvl7pPr>
            <a:lvl8pPr marL="4876678" lvl="7" indent="-440256">
              <a:spcBef>
                <a:spcPts val="0"/>
              </a:spcBef>
              <a:spcAft>
                <a:spcPts val="0"/>
              </a:spcAft>
              <a:buSzPts val="1600"/>
              <a:buChar char="○"/>
              <a:defRPr/>
            </a:lvl8pPr>
            <a:lvl9pPr marL="5486263" lvl="8" indent="-440256">
              <a:spcBef>
                <a:spcPts val="0"/>
              </a:spcBef>
              <a:spcAft>
                <a:spcPts val="0"/>
              </a:spcAft>
              <a:buSzPts val="1600"/>
              <a:buChar char="■"/>
              <a:defRPr/>
            </a:lvl9pPr>
          </a:lstStyle>
          <a:p>
            <a:endParaRPr/>
          </a:p>
        </p:txBody>
      </p:sp>
    </p:spTree>
    <p:extLst>
      <p:ext uri="{BB962C8B-B14F-4D97-AF65-F5344CB8AC3E}">
        <p14:creationId xmlns:p14="http://schemas.microsoft.com/office/powerpoint/2010/main" val="31201193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5"/>
        <p:cNvGrpSpPr/>
        <p:nvPr/>
      </p:nvGrpSpPr>
      <p:grpSpPr>
        <a:xfrm>
          <a:off x="0" y="0"/>
          <a:ext cx="0" cy="0"/>
          <a:chOff x="0" y="0"/>
          <a:chExt cx="0" cy="0"/>
        </a:xfrm>
      </p:grpSpPr>
      <p:sp>
        <p:nvSpPr>
          <p:cNvPr id="46" name="Google Shape;46;p9"/>
          <p:cNvSpPr/>
          <p:nvPr/>
        </p:nvSpPr>
        <p:spPr>
          <a:xfrm>
            <a:off x="520367" y="489567"/>
            <a:ext cx="11215600" cy="58788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47;p9"/>
          <p:cNvSpPr/>
          <p:nvPr/>
        </p:nvSpPr>
        <p:spPr>
          <a:xfrm rot="-5400000">
            <a:off x="-1270233" y="2282467"/>
            <a:ext cx="5876000" cy="2288800"/>
          </a:xfrm>
          <a:prstGeom prst="round2SameRect">
            <a:avLst>
              <a:gd name="adj1" fmla="val 20360"/>
              <a:gd name="adj2" fmla="val 0"/>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48;p9"/>
          <p:cNvSpPr txBox="1">
            <a:spLocks noGrp="1"/>
          </p:cNvSpPr>
          <p:nvPr>
            <p:ph type="title"/>
          </p:nvPr>
        </p:nvSpPr>
        <p:spPr>
          <a:xfrm>
            <a:off x="6761667" y="1970884"/>
            <a:ext cx="4470400" cy="1701200"/>
          </a:xfrm>
          <a:prstGeom prst="rect">
            <a:avLst/>
          </a:prstGeom>
        </p:spPr>
        <p:txBody>
          <a:bodyPr spcFirstLastPara="1" wrap="square" lIns="91425" tIns="0" rIns="91425" bIns="0" anchor="b" anchorCtr="0">
            <a:noAutofit/>
          </a:bodyPr>
          <a:lstStyle>
            <a:lvl1pPr lvl="0">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49" name="Google Shape;49;p9"/>
          <p:cNvSpPr txBox="1">
            <a:spLocks noGrp="1"/>
          </p:cNvSpPr>
          <p:nvPr>
            <p:ph type="subTitle" idx="1"/>
          </p:nvPr>
        </p:nvSpPr>
        <p:spPr>
          <a:xfrm>
            <a:off x="6761667" y="3788784"/>
            <a:ext cx="4470400" cy="1435600"/>
          </a:xfrm>
          <a:prstGeom prst="rect">
            <a:avLst/>
          </a:prstGeom>
        </p:spPr>
        <p:txBody>
          <a:bodyPr spcFirstLastPara="1" wrap="square" lIns="91425" tIns="0" rIns="91425" bIns="0" anchor="t" anchorCtr="0">
            <a:noAutofit/>
          </a:bodyPr>
          <a:lstStyle>
            <a:lvl1pPr lvl="0">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Tree>
    <p:extLst>
      <p:ext uri="{BB962C8B-B14F-4D97-AF65-F5344CB8AC3E}">
        <p14:creationId xmlns:p14="http://schemas.microsoft.com/office/powerpoint/2010/main" val="32926438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0"/>
        <p:cNvGrpSpPr/>
        <p:nvPr/>
      </p:nvGrpSpPr>
      <p:grpSpPr>
        <a:xfrm>
          <a:off x="0" y="0"/>
          <a:ext cx="0" cy="0"/>
          <a:chOff x="0" y="0"/>
          <a:chExt cx="0" cy="0"/>
        </a:xfrm>
      </p:grpSpPr>
      <p:sp>
        <p:nvSpPr>
          <p:cNvPr id="51" name="Google Shape;51;p10"/>
          <p:cNvSpPr/>
          <p:nvPr/>
        </p:nvSpPr>
        <p:spPr>
          <a:xfrm>
            <a:off x="0" y="0"/>
            <a:ext cx="12192000" cy="6858000"/>
          </a:xfrm>
          <a:prstGeom prst="rect">
            <a:avLst/>
          </a:prstGeom>
          <a:solidFill>
            <a:srgbClr val="FF6A92">
              <a:alpha val="3911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52;p10"/>
          <p:cNvSpPr txBox="1">
            <a:spLocks noGrp="1"/>
          </p:cNvSpPr>
          <p:nvPr>
            <p:ph type="body" idx="1"/>
          </p:nvPr>
        </p:nvSpPr>
        <p:spPr>
          <a:xfrm>
            <a:off x="7450000" y="1607960"/>
            <a:ext cx="3546000" cy="1422000"/>
          </a:xfrm>
          <a:prstGeom prst="rect">
            <a:avLst/>
          </a:prstGeom>
        </p:spPr>
        <p:txBody>
          <a:bodyPr spcFirstLastPara="1" wrap="square" lIns="91425" tIns="0" rIns="91425" bIns="0" anchor="ctr" anchorCtr="0">
            <a:noAutofit/>
          </a:bodyPr>
          <a:lstStyle>
            <a:lvl1pPr marL="609585" lvl="0" indent="-304792" algn="ctr">
              <a:lnSpc>
                <a:spcPct val="100000"/>
              </a:lnSpc>
              <a:spcBef>
                <a:spcPts val="0"/>
              </a:spcBef>
              <a:spcAft>
                <a:spcPts val="0"/>
              </a:spcAft>
              <a:buSzPts val="2300"/>
              <a:buFont typeface="Lexend Deca Medium"/>
              <a:buNone/>
              <a:defRPr sz="3067">
                <a:latin typeface="Lexend Deca Medium"/>
                <a:ea typeface="Lexend Deca Medium"/>
                <a:cs typeface="Lexend Deca Medium"/>
                <a:sym typeface="Lexend Deca Medium"/>
              </a:defRPr>
            </a:lvl1pPr>
          </a:lstStyle>
          <a:p>
            <a:endParaRPr/>
          </a:p>
        </p:txBody>
      </p:sp>
    </p:spTree>
    <p:extLst>
      <p:ext uri="{BB962C8B-B14F-4D97-AF65-F5344CB8AC3E}">
        <p14:creationId xmlns:p14="http://schemas.microsoft.com/office/powerpoint/2010/main" val="40324762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3"/>
        <p:cNvGrpSpPr/>
        <p:nvPr/>
      </p:nvGrpSpPr>
      <p:grpSpPr>
        <a:xfrm>
          <a:off x="0" y="0"/>
          <a:ext cx="0" cy="0"/>
          <a:chOff x="0" y="0"/>
          <a:chExt cx="0" cy="0"/>
        </a:xfrm>
      </p:grpSpPr>
      <p:sp>
        <p:nvSpPr>
          <p:cNvPr id="54" name="Google Shape;54;p11"/>
          <p:cNvSpPr/>
          <p:nvPr/>
        </p:nvSpPr>
        <p:spPr>
          <a:xfrm>
            <a:off x="520367" y="489567"/>
            <a:ext cx="11215600" cy="58788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55;p11"/>
          <p:cNvSpPr/>
          <p:nvPr/>
        </p:nvSpPr>
        <p:spPr>
          <a:xfrm rot="-5400000">
            <a:off x="-1270233" y="2282467"/>
            <a:ext cx="5876000" cy="2288800"/>
          </a:xfrm>
          <a:prstGeom prst="round2SameRect">
            <a:avLst>
              <a:gd name="adj1" fmla="val 20360"/>
              <a:gd name="adj2" fmla="val 0"/>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56;p11"/>
          <p:cNvSpPr txBox="1">
            <a:spLocks noGrp="1"/>
          </p:cNvSpPr>
          <p:nvPr>
            <p:ph type="title" hasCustomPrompt="1"/>
          </p:nvPr>
        </p:nvSpPr>
        <p:spPr>
          <a:xfrm>
            <a:off x="3202833" y="1773551"/>
            <a:ext cx="7638000" cy="2188000"/>
          </a:xfrm>
          <a:prstGeom prst="rect">
            <a:avLst/>
          </a:prstGeom>
        </p:spPr>
        <p:txBody>
          <a:bodyPr spcFirstLastPara="1" wrap="square" lIns="91425" tIns="0" rIns="91425" bIns="0" anchor="b" anchorCtr="0">
            <a:noAutofit/>
          </a:bodyPr>
          <a:lstStyle>
            <a:lvl1pPr lvl="0">
              <a:spcBef>
                <a:spcPts val="0"/>
              </a:spcBef>
              <a:spcAft>
                <a:spcPts val="0"/>
              </a:spcAft>
              <a:buSzPts val="12000"/>
              <a:buNone/>
              <a:defRPr sz="14400">
                <a:solidFill>
                  <a:schemeClr val="lt2"/>
                </a:solidFill>
              </a:defRPr>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57" name="Google Shape;57;p11"/>
          <p:cNvSpPr txBox="1">
            <a:spLocks noGrp="1"/>
          </p:cNvSpPr>
          <p:nvPr>
            <p:ph type="subTitle" idx="1"/>
          </p:nvPr>
        </p:nvSpPr>
        <p:spPr>
          <a:xfrm>
            <a:off x="3202833" y="4134184"/>
            <a:ext cx="6466800" cy="372800"/>
          </a:xfrm>
          <a:prstGeom prst="rect">
            <a:avLst/>
          </a:prstGeom>
        </p:spPr>
        <p:txBody>
          <a:bodyPr spcFirstLastPara="1" wrap="square" lIns="91425" tIns="0" rIns="91425" bIns="0" anchor="b"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extLst>
      <p:ext uri="{BB962C8B-B14F-4D97-AF65-F5344CB8AC3E}">
        <p14:creationId xmlns:p14="http://schemas.microsoft.com/office/powerpoint/2010/main" val="25757458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8"/>
        <p:cNvGrpSpPr/>
        <p:nvPr/>
      </p:nvGrpSpPr>
      <p:grpSpPr>
        <a:xfrm>
          <a:off x="0" y="0"/>
          <a:ext cx="0" cy="0"/>
          <a:chOff x="0" y="0"/>
          <a:chExt cx="0" cy="0"/>
        </a:xfrm>
      </p:grpSpPr>
    </p:spTree>
    <p:extLst>
      <p:ext uri="{BB962C8B-B14F-4D97-AF65-F5344CB8AC3E}">
        <p14:creationId xmlns:p14="http://schemas.microsoft.com/office/powerpoint/2010/main" val="367588005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9"/>
        <p:cNvGrpSpPr/>
        <p:nvPr/>
      </p:nvGrpSpPr>
      <p:grpSpPr>
        <a:xfrm>
          <a:off x="0" y="0"/>
          <a:ext cx="0" cy="0"/>
          <a:chOff x="0" y="0"/>
          <a:chExt cx="0" cy="0"/>
        </a:xfrm>
      </p:grpSpPr>
      <p:sp>
        <p:nvSpPr>
          <p:cNvPr id="60" name="Google Shape;60;p13"/>
          <p:cNvSpPr/>
          <p:nvPr/>
        </p:nvSpPr>
        <p:spPr>
          <a:xfrm>
            <a:off x="520367" y="489567"/>
            <a:ext cx="11215600" cy="58788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61;p13"/>
          <p:cNvSpPr txBox="1">
            <a:spLocks noGrp="1"/>
          </p:cNvSpPr>
          <p:nvPr>
            <p:ph type="subTitle" idx="1"/>
          </p:nvPr>
        </p:nvSpPr>
        <p:spPr>
          <a:xfrm>
            <a:off x="3713851" y="2613267"/>
            <a:ext cx="2646400" cy="10196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62" name="Google Shape;62;p13"/>
          <p:cNvSpPr txBox="1">
            <a:spLocks noGrp="1"/>
          </p:cNvSpPr>
          <p:nvPr>
            <p:ph type="subTitle" idx="2"/>
          </p:nvPr>
        </p:nvSpPr>
        <p:spPr>
          <a:xfrm>
            <a:off x="3713851" y="2099800"/>
            <a:ext cx="2646400" cy="5564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63" name="Google Shape;63;p13"/>
          <p:cNvSpPr txBox="1">
            <a:spLocks noGrp="1"/>
          </p:cNvSpPr>
          <p:nvPr>
            <p:ph type="subTitle" idx="3"/>
          </p:nvPr>
        </p:nvSpPr>
        <p:spPr>
          <a:xfrm>
            <a:off x="8280767" y="2613267"/>
            <a:ext cx="2646400" cy="10196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64" name="Google Shape;64;p13"/>
          <p:cNvSpPr txBox="1">
            <a:spLocks noGrp="1"/>
          </p:cNvSpPr>
          <p:nvPr>
            <p:ph type="subTitle" idx="4"/>
          </p:nvPr>
        </p:nvSpPr>
        <p:spPr>
          <a:xfrm>
            <a:off x="8280767" y="2099800"/>
            <a:ext cx="2646400" cy="5564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65" name="Google Shape;65;p13"/>
          <p:cNvSpPr txBox="1">
            <a:spLocks noGrp="1"/>
          </p:cNvSpPr>
          <p:nvPr>
            <p:ph type="subTitle" idx="5"/>
          </p:nvPr>
        </p:nvSpPr>
        <p:spPr>
          <a:xfrm>
            <a:off x="3713851" y="4813467"/>
            <a:ext cx="2646400" cy="10196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66" name="Google Shape;66;p13"/>
          <p:cNvSpPr txBox="1">
            <a:spLocks noGrp="1"/>
          </p:cNvSpPr>
          <p:nvPr>
            <p:ph type="subTitle" idx="6"/>
          </p:nvPr>
        </p:nvSpPr>
        <p:spPr>
          <a:xfrm>
            <a:off x="3713851" y="4300000"/>
            <a:ext cx="2646400" cy="5564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67" name="Google Shape;67;p13"/>
          <p:cNvSpPr txBox="1">
            <a:spLocks noGrp="1"/>
          </p:cNvSpPr>
          <p:nvPr>
            <p:ph type="subTitle" idx="7"/>
          </p:nvPr>
        </p:nvSpPr>
        <p:spPr>
          <a:xfrm>
            <a:off x="8280767" y="4813467"/>
            <a:ext cx="2646400" cy="10196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68" name="Google Shape;68;p13"/>
          <p:cNvSpPr txBox="1">
            <a:spLocks noGrp="1"/>
          </p:cNvSpPr>
          <p:nvPr>
            <p:ph type="subTitle" idx="8"/>
          </p:nvPr>
        </p:nvSpPr>
        <p:spPr>
          <a:xfrm>
            <a:off x="8280767" y="4300000"/>
            <a:ext cx="2646400" cy="5564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69" name="Google Shape;69;p13"/>
          <p:cNvSpPr txBox="1">
            <a:spLocks noGrp="1"/>
          </p:cNvSpPr>
          <p:nvPr>
            <p:ph type="title" hasCustomPrompt="1"/>
          </p:nvPr>
        </p:nvSpPr>
        <p:spPr>
          <a:xfrm>
            <a:off x="2222617" y="2099800"/>
            <a:ext cx="1282400" cy="679600"/>
          </a:xfrm>
          <a:prstGeom prst="rect">
            <a:avLst/>
          </a:prstGeom>
        </p:spPr>
        <p:txBody>
          <a:bodyPr spcFirstLastPara="1" wrap="square" lIns="91425" tIns="0" rIns="91425" bIns="0" anchor="b" anchorCtr="0">
            <a:noAutofit/>
          </a:bodyPr>
          <a:lstStyle>
            <a:lvl1pPr lvl="0" algn="ctr" rtl="0">
              <a:spcBef>
                <a:spcPts val="0"/>
              </a:spcBef>
              <a:spcAft>
                <a:spcPts val="0"/>
              </a:spcAft>
              <a:buSzPts val="6000"/>
              <a:buNone/>
              <a:defRPr sz="5333"/>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70" name="Google Shape;70;p13"/>
          <p:cNvSpPr txBox="1">
            <a:spLocks noGrp="1"/>
          </p:cNvSpPr>
          <p:nvPr>
            <p:ph type="title" idx="9" hasCustomPrompt="1"/>
          </p:nvPr>
        </p:nvSpPr>
        <p:spPr>
          <a:xfrm>
            <a:off x="6789567" y="2099800"/>
            <a:ext cx="1282400" cy="679600"/>
          </a:xfrm>
          <a:prstGeom prst="rect">
            <a:avLst/>
          </a:prstGeom>
        </p:spPr>
        <p:txBody>
          <a:bodyPr spcFirstLastPara="1" wrap="square" lIns="91425" tIns="0" rIns="91425" bIns="0" anchor="b" anchorCtr="0">
            <a:noAutofit/>
          </a:bodyPr>
          <a:lstStyle>
            <a:lvl1pPr lvl="0" algn="ctr" rtl="0">
              <a:spcBef>
                <a:spcPts val="0"/>
              </a:spcBef>
              <a:spcAft>
                <a:spcPts val="0"/>
              </a:spcAft>
              <a:buSzPts val="6000"/>
              <a:buNone/>
              <a:defRPr sz="5333"/>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71" name="Google Shape;71;p13"/>
          <p:cNvSpPr txBox="1">
            <a:spLocks noGrp="1"/>
          </p:cNvSpPr>
          <p:nvPr>
            <p:ph type="title" idx="13" hasCustomPrompt="1"/>
          </p:nvPr>
        </p:nvSpPr>
        <p:spPr>
          <a:xfrm>
            <a:off x="2222617" y="4300000"/>
            <a:ext cx="1282400" cy="679600"/>
          </a:xfrm>
          <a:prstGeom prst="rect">
            <a:avLst/>
          </a:prstGeom>
        </p:spPr>
        <p:txBody>
          <a:bodyPr spcFirstLastPara="1" wrap="square" lIns="91425" tIns="0" rIns="91425" bIns="0" anchor="b" anchorCtr="0">
            <a:noAutofit/>
          </a:bodyPr>
          <a:lstStyle>
            <a:lvl1pPr lvl="0" algn="ctr" rtl="0">
              <a:spcBef>
                <a:spcPts val="0"/>
              </a:spcBef>
              <a:spcAft>
                <a:spcPts val="0"/>
              </a:spcAft>
              <a:buSzPts val="6000"/>
              <a:buNone/>
              <a:defRPr sz="5333"/>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72" name="Google Shape;72;p13"/>
          <p:cNvSpPr txBox="1">
            <a:spLocks noGrp="1"/>
          </p:cNvSpPr>
          <p:nvPr>
            <p:ph type="title" idx="14" hasCustomPrompt="1"/>
          </p:nvPr>
        </p:nvSpPr>
        <p:spPr>
          <a:xfrm>
            <a:off x="6789567" y="4300000"/>
            <a:ext cx="1282400" cy="679600"/>
          </a:xfrm>
          <a:prstGeom prst="rect">
            <a:avLst/>
          </a:prstGeom>
        </p:spPr>
        <p:txBody>
          <a:bodyPr spcFirstLastPara="1" wrap="square" lIns="91425" tIns="0" rIns="91425" bIns="0" anchor="b" anchorCtr="0">
            <a:noAutofit/>
          </a:bodyPr>
          <a:lstStyle>
            <a:lvl1pPr lvl="0" algn="ctr" rtl="0">
              <a:spcBef>
                <a:spcPts val="0"/>
              </a:spcBef>
              <a:spcAft>
                <a:spcPts val="0"/>
              </a:spcAft>
              <a:buSzPts val="6000"/>
              <a:buNone/>
              <a:defRPr sz="5333"/>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73" name="Google Shape;73;p13"/>
          <p:cNvSpPr txBox="1">
            <a:spLocks noGrp="1"/>
          </p:cNvSpPr>
          <p:nvPr>
            <p:ph type="title" idx="15"/>
          </p:nvPr>
        </p:nvSpPr>
        <p:spPr>
          <a:xfrm>
            <a:off x="2664467" y="720000"/>
            <a:ext cx="8567600" cy="636800"/>
          </a:xfrm>
          <a:prstGeom prst="rect">
            <a:avLst/>
          </a:prstGeom>
        </p:spPr>
        <p:txBody>
          <a:bodyPr spcFirstLastPara="1" wrap="square" lIns="91425" tIns="0" rIns="91425" bIns="0" anchor="t" anchorCtr="0">
            <a:noAutofit/>
          </a:bodyPr>
          <a:lstStyle>
            <a:lvl1pPr lvl="0"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1pPr>
            <a:lvl2pPr lvl="1"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2pPr>
            <a:lvl3pPr lvl="2"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3pPr>
            <a:lvl4pPr lvl="3"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4pPr>
            <a:lvl5pPr lvl="4"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5pPr>
            <a:lvl6pPr lvl="5"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6pPr>
            <a:lvl7pPr lvl="6"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7pPr>
            <a:lvl8pPr lvl="7"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8pPr>
            <a:lvl9pPr lvl="8"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9pPr>
          </a:lstStyle>
          <a:p>
            <a:endParaRPr/>
          </a:p>
        </p:txBody>
      </p:sp>
      <p:sp>
        <p:nvSpPr>
          <p:cNvPr id="74" name="Google Shape;74;p13"/>
          <p:cNvSpPr/>
          <p:nvPr/>
        </p:nvSpPr>
        <p:spPr>
          <a:xfrm rot="-5400000">
            <a:off x="-1850633" y="2862867"/>
            <a:ext cx="5876000" cy="1128000"/>
          </a:xfrm>
          <a:prstGeom prst="round2SameRect">
            <a:avLst>
              <a:gd name="adj1" fmla="val 38579"/>
              <a:gd name="adj2" fmla="val 0"/>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4707950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75"/>
        <p:cNvGrpSpPr/>
        <p:nvPr/>
      </p:nvGrpSpPr>
      <p:grpSpPr>
        <a:xfrm>
          <a:off x="0" y="0"/>
          <a:ext cx="0" cy="0"/>
          <a:chOff x="0" y="0"/>
          <a:chExt cx="0" cy="0"/>
        </a:xfrm>
      </p:grpSpPr>
      <p:sp>
        <p:nvSpPr>
          <p:cNvPr id="76" name="Google Shape;76;p14"/>
          <p:cNvSpPr/>
          <p:nvPr/>
        </p:nvSpPr>
        <p:spPr>
          <a:xfrm>
            <a:off x="520367" y="489567"/>
            <a:ext cx="11215600" cy="58788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77;p14"/>
          <p:cNvSpPr/>
          <p:nvPr/>
        </p:nvSpPr>
        <p:spPr>
          <a:xfrm rot="-5400000">
            <a:off x="-1270233" y="2282467"/>
            <a:ext cx="5876000" cy="2288800"/>
          </a:xfrm>
          <a:prstGeom prst="round2SameRect">
            <a:avLst>
              <a:gd name="adj1" fmla="val 20360"/>
              <a:gd name="adj2" fmla="val 0"/>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78;p14"/>
          <p:cNvSpPr txBox="1">
            <a:spLocks noGrp="1"/>
          </p:cNvSpPr>
          <p:nvPr>
            <p:ph type="subTitle" idx="1"/>
          </p:nvPr>
        </p:nvSpPr>
        <p:spPr>
          <a:xfrm>
            <a:off x="3202833" y="1707423"/>
            <a:ext cx="7545200" cy="24168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3000"/>
              <a:buNone/>
              <a:defRPr sz="4000"/>
            </a:lvl1pPr>
            <a:lvl2pPr lvl="1" algn="ctr" rtl="0">
              <a:lnSpc>
                <a:spcPct val="100000"/>
              </a:lnSpc>
              <a:spcBef>
                <a:spcPts val="0"/>
              </a:spcBef>
              <a:spcAft>
                <a:spcPts val="0"/>
              </a:spcAft>
              <a:buSzPts val="3000"/>
              <a:buNone/>
              <a:defRPr sz="4000"/>
            </a:lvl2pPr>
            <a:lvl3pPr lvl="2" algn="ctr" rtl="0">
              <a:lnSpc>
                <a:spcPct val="100000"/>
              </a:lnSpc>
              <a:spcBef>
                <a:spcPts val="0"/>
              </a:spcBef>
              <a:spcAft>
                <a:spcPts val="0"/>
              </a:spcAft>
              <a:buSzPts val="3000"/>
              <a:buNone/>
              <a:defRPr sz="4000"/>
            </a:lvl3pPr>
            <a:lvl4pPr lvl="3" algn="ctr" rtl="0">
              <a:lnSpc>
                <a:spcPct val="100000"/>
              </a:lnSpc>
              <a:spcBef>
                <a:spcPts val="0"/>
              </a:spcBef>
              <a:spcAft>
                <a:spcPts val="0"/>
              </a:spcAft>
              <a:buSzPts val="3000"/>
              <a:buNone/>
              <a:defRPr sz="4000"/>
            </a:lvl4pPr>
            <a:lvl5pPr lvl="4" algn="ctr" rtl="0">
              <a:lnSpc>
                <a:spcPct val="100000"/>
              </a:lnSpc>
              <a:spcBef>
                <a:spcPts val="0"/>
              </a:spcBef>
              <a:spcAft>
                <a:spcPts val="0"/>
              </a:spcAft>
              <a:buSzPts val="3000"/>
              <a:buNone/>
              <a:defRPr sz="4000"/>
            </a:lvl5pPr>
            <a:lvl6pPr lvl="5" algn="ctr" rtl="0">
              <a:lnSpc>
                <a:spcPct val="100000"/>
              </a:lnSpc>
              <a:spcBef>
                <a:spcPts val="0"/>
              </a:spcBef>
              <a:spcAft>
                <a:spcPts val="0"/>
              </a:spcAft>
              <a:buSzPts val="3000"/>
              <a:buNone/>
              <a:defRPr sz="4000"/>
            </a:lvl6pPr>
            <a:lvl7pPr lvl="6" algn="ctr" rtl="0">
              <a:lnSpc>
                <a:spcPct val="100000"/>
              </a:lnSpc>
              <a:spcBef>
                <a:spcPts val="0"/>
              </a:spcBef>
              <a:spcAft>
                <a:spcPts val="0"/>
              </a:spcAft>
              <a:buSzPts val="3000"/>
              <a:buNone/>
              <a:defRPr sz="4000"/>
            </a:lvl7pPr>
            <a:lvl8pPr lvl="7" algn="ctr" rtl="0">
              <a:lnSpc>
                <a:spcPct val="100000"/>
              </a:lnSpc>
              <a:spcBef>
                <a:spcPts val="0"/>
              </a:spcBef>
              <a:spcAft>
                <a:spcPts val="0"/>
              </a:spcAft>
              <a:buSzPts val="3000"/>
              <a:buNone/>
              <a:defRPr sz="4000"/>
            </a:lvl8pPr>
            <a:lvl9pPr lvl="8" algn="ctr" rtl="0">
              <a:lnSpc>
                <a:spcPct val="100000"/>
              </a:lnSpc>
              <a:spcBef>
                <a:spcPts val="0"/>
              </a:spcBef>
              <a:spcAft>
                <a:spcPts val="0"/>
              </a:spcAft>
              <a:buSzPts val="3000"/>
              <a:buNone/>
              <a:defRPr sz="4000"/>
            </a:lvl9pPr>
          </a:lstStyle>
          <a:p>
            <a:endParaRPr/>
          </a:p>
        </p:txBody>
      </p:sp>
      <p:sp>
        <p:nvSpPr>
          <p:cNvPr id="79" name="Google Shape;79;p14"/>
          <p:cNvSpPr txBox="1">
            <a:spLocks noGrp="1"/>
          </p:cNvSpPr>
          <p:nvPr>
            <p:ph type="subTitle" idx="2"/>
          </p:nvPr>
        </p:nvSpPr>
        <p:spPr>
          <a:xfrm>
            <a:off x="3202833" y="4426156"/>
            <a:ext cx="5393600" cy="5036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2000"/>
              <a:buFont typeface="Lexend Deca Medium"/>
              <a:buNone/>
              <a:defRPr sz="2667">
                <a:solidFill>
                  <a:schemeClr val="lt2"/>
                </a:solidFill>
                <a:latin typeface="Lexend Deca Medium"/>
                <a:ea typeface="Lexend Deca Medium"/>
                <a:cs typeface="Lexend Deca Medium"/>
                <a:sym typeface="Lexend Deca Medium"/>
              </a:defRPr>
            </a:lvl1pPr>
            <a:lvl2pPr lvl="1" algn="ctr" rtl="0">
              <a:lnSpc>
                <a:spcPct val="100000"/>
              </a:lnSpc>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algn="ctr" rtl="0">
              <a:lnSpc>
                <a:spcPct val="100000"/>
              </a:lnSpc>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algn="ctr" rtl="0">
              <a:lnSpc>
                <a:spcPct val="100000"/>
              </a:lnSpc>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algn="ctr" rtl="0">
              <a:lnSpc>
                <a:spcPct val="100000"/>
              </a:lnSpc>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algn="ctr" rtl="0">
              <a:lnSpc>
                <a:spcPct val="100000"/>
              </a:lnSpc>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algn="ctr" rtl="0">
              <a:lnSpc>
                <a:spcPct val="100000"/>
              </a:lnSpc>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algn="ctr" rtl="0">
              <a:lnSpc>
                <a:spcPct val="100000"/>
              </a:lnSpc>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algn="ctr" rtl="0">
              <a:lnSpc>
                <a:spcPct val="100000"/>
              </a:lnSpc>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Tree>
    <p:extLst>
      <p:ext uri="{BB962C8B-B14F-4D97-AF65-F5344CB8AC3E}">
        <p14:creationId xmlns:p14="http://schemas.microsoft.com/office/powerpoint/2010/main" val="41829176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ext ">
  <p:cSld name="Title and text ">
    <p:spTree>
      <p:nvGrpSpPr>
        <p:cNvPr id="1" name="Shape 80"/>
        <p:cNvGrpSpPr/>
        <p:nvPr/>
      </p:nvGrpSpPr>
      <p:grpSpPr>
        <a:xfrm>
          <a:off x="0" y="0"/>
          <a:ext cx="0" cy="0"/>
          <a:chOff x="0" y="0"/>
          <a:chExt cx="0" cy="0"/>
        </a:xfrm>
      </p:grpSpPr>
      <p:sp>
        <p:nvSpPr>
          <p:cNvPr id="81" name="Google Shape;81;p15"/>
          <p:cNvSpPr/>
          <p:nvPr/>
        </p:nvSpPr>
        <p:spPr>
          <a:xfrm>
            <a:off x="520367" y="489567"/>
            <a:ext cx="11215600" cy="58788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82;p15"/>
          <p:cNvSpPr txBox="1">
            <a:spLocks noGrp="1"/>
          </p:cNvSpPr>
          <p:nvPr>
            <p:ph type="title"/>
          </p:nvPr>
        </p:nvSpPr>
        <p:spPr>
          <a:xfrm>
            <a:off x="5791033" y="2040700"/>
            <a:ext cx="5296800" cy="1219600"/>
          </a:xfrm>
          <a:prstGeom prst="rect">
            <a:avLst/>
          </a:prstGeom>
        </p:spPr>
        <p:txBody>
          <a:bodyPr spcFirstLastPara="1" wrap="square" lIns="91425" tIns="0" rIns="91425" bIns="0"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83" name="Google Shape;83;p15"/>
          <p:cNvSpPr txBox="1">
            <a:spLocks noGrp="1"/>
          </p:cNvSpPr>
          <p:nvPr>
            <p:ph type="subTitle" idx="1"/>
          </p:nvPr>
        </p:nvSpPr>
        <p:spPr>
          <a:xfrm>
            <a:off x="5791033" y="3566933"/>
            <a:ext cx="3998800" cy="14812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84" name="Google Shape;84;p15"/>
          <p:cNvSpPr/>
          <p:nvPr/>
        </p:nvSpPr>
        <p:spPr>
          <a:xfrm rot="-5400000">
            <a:off x="-1850633" y="2862867"/>
            <a:ext cx="5876000" cy="1128000"/>
          </a:xfrm>
          <a:prstGeom prst="round2SameRect">
            <a:avLst>
              <a:gd name="adj1" fmla="val 38579"/>
              <a:gd name="adj2" fmla="val 0"/>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60669265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85"/>
        <p:cNvGrpSpPr/>
        <p:nvPr/>
      </p:nvGrpSpPr>
      <p:grpSpPr>
        <a:xfrm>
          <a:off x="0" y="0"/>
          <a:ext cx="0" cy="0"/>
          <a:chOff x="0" y="0"/>
          <a:chExt cx="0" cy="0"/>
        </a:xfrm>
      </p:grpSpPr>
      <p:sp>
        <p:nvSpPr>
          <p:cNvPr id="86" name="Google Shape;86;p16"/>
          <p:cNvSpPr/>
          <p:nvPr/>
        </p:nvSpPr>
        <p:spPr>
          <a:xfrm>
            <a:off x="520367" y="489567"/>
            <a:ext cx="11215600" cy="58788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87;p16"/>
          <p:cNvSpPr txBox="1">
            <a:spLocks noGrp="1"/>
          </p:cNvSpPr>
          <p:nvPr>
            <p:ph type="title"/>
          </p:nvPr>
        </p:nvSpPr>
        <p:spPr>
          <a:xfrm>
            <a:off x="2664467" y="720000"/>
            <a:ext cx="8567600" cy="636800"/>
          </a:xfrm>
          <a:prstGeom prst="rect">
            <a:avLst/>
          </a:prstGeom>
        </p:spPr>
        <p:txBody>
          <a:bodyPr spcFirstLastPara="1" wrap="square" lIns="91425" tIns="0" rIns="91425"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8" name="Google Shape;88;p16"/>
          <p:cNvSpPr/>
          <p:nvPr/>
        </p:nvSpPr>
        <p:spPr>
          <a:xfrm rot="-5400000">
            <a:off x="-1850633" y="2862867"/>
            <a:ext cx="5876000" cy="1128000"/>
          </a:xfrm>
          <a:prstGeom prst="round2SameRect">
            <a:avLst>
              <a:gd name="adj1" fmla="val 38579"/>
              <a:gd name="adj2" fmla="val 0"/>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89;p16"/>
          <p:cNvSpPr txBox="1">
            <a:spLocks noGrp="1"/>
          </p:cNvSpPr>
          <p:nvPr>
            <p:ph type="body" idx="1"/>
          </p:nvPr>
        </p:nvSpPr>
        <p:spPr>
          <a:xfrm>
            <a:off x="2200733" y="1536633"/>
            <a:ext cx="9031200" cy="1511600"/>
          </a:xfrm>
          <a:prstGeom prst="rect">
            <a:avLst/>
          </a:prstGeom>
        </p:spPr>
        <p:txBody>
          <a:bodyPr spcFirstLastPara="1" wrap="square" lIns="91425" tIns="0" rIns="91425" bIns="0" anchor="t" anchorCtr="0">
            <a:noAutofit/>
          </a:bodyPr>
          <a:lstStyle>
            <a:lvl1pPr marL="609585" lvl="0" indent="-423323" rtl="0">
              <a:spcBef>
                <a:spcPts val="0"/>
              </a:spcBef>
              <a:spcAft>
                <a:spcPts val="0"/>
              </a:spcAft>
              <a:buSzPts val="1400"/>
              <a:buFont typeface="Arial"/>
              <a:buChar char="●"/>
              <a:defRPr/>
            </a:lvl1pPr>
            <a:lvl2pPr marL="1219170" lvl="1" indent="-423323" rtl="0">
              <a:spcBef>
                <a:spcPts val="0"/>
              </a:spcBef>
              <a:spcAft>
                <a:spcPts val="0"/>
              </a:spcAft>
              <a:buSzPts val="1400"/>
              <a:buFont typeface="Arial"/>
              <a:buChar char="○"/>
              <a:defRPr/>
            </a:lvl2pPr>
            <a:lvl3pPr marL="1828754" lvl="2" indent="-423323" rtl="0">
              <a:spcBef>
                <a:spcPts val="0"/>
              </a:spcBef>
              <a:spcAft>
                <a:spcPts val="0"/>
              </a:spcAft>
              <a:buSzPts val="1400"/>
              <a:buFont typeface="Arial"/>
              <a:buChar char="■"/>
              <a:defRPr/>
            </a:lvl3pPr>
            <a:lvl4pPr marL="2438339" lvl="3" indent="-423323" rtl="0">
              <a:spcBef>
                <a:spcPts val="0"/>
              </a:spcBef>
              <a:spcAft>
                <a:spcPts val="0"/>
              </a:spcAft>
              <a:buSzPts val="1400"/>
              <a:buFont typeface="Arial"/>
              <a:buChar char="●"/>
              <a:defRPr/>
            </a:lvl4pPr>
            <a:lvl5pPr marL="3047924" lvl="4" indent="-423323" rtl="0">
              <a:spcBef>
                <a:spcPts val="0"/>
              </a:spcBef>
              <a:spcAft>
                <a:spcPts val="0"/>
              </a:spcAft>
              <a:buSzPts val="1400"/>
              <a:buFont typeface="Arial"/>
              <a:buChar char="○"/>
              <a:defRPr/>
            </a:lvl5pPr>
            <a:lvl6pPr marL="3657509" lvl="5" indent="-423323" rtl="0">
              <a:spcBef>
                <a:spcPts val="0"/>
              </a:spcBef>
              <a:spcAft>
                <a:spcPts val="0"/>
              </a:spcAft>
              <a:buSzPts val="1400"/>
              <a:buFont typeface="Arial"/>
              <a:buChar char="■"/>
              <a:defRPr/>
            </a:lvl6pPr>
            <a:lvl7pPr marL="4267093" lvl="6" indent="-423323" rtl="0">
              <a:spcBef>
                <a:spcPts val="0"/>
              </a:spcBef>
              <a:spcAft>
                <a:spcPts val="0"/>
              </a:spcAft>
              <a:buSzPts val="1400"/>
              <a:buFont typeface="Arial"/>
              <a:buChar char="●"/>
              <a:defRPr/>
            </a:lvl7pPr>
            <a:lvl8pPr marL="4876678" lvl="7" indent="-423323" rtl="0">
              <a:spcBef>
                <a:spcPts val="0"/>
              </a:spcBef>
              <a:spcAft>
                <a:spcPts val="0"/>
              </a:spcAft>
              <a:buSzPts val="1400"/>
              <a:buFont typeface="Arial"/>
              <a:buChar char="○"/>
              <a:defRPr/>
            </a:lvl8pPr>
            <a:lvl9pPr marL="5486263" lvl="8" indent="-423323" rtl="0">
              <a:spcBef>
                <a:spcPts val="0"/>
              </a:spcBef>
              <a:spcAft>
                <a:spcPts val="0"/>
              </a:spcAft>
              <a:buSzPts val="1400"/>
              <a:buFont typeface="Arial"/>
              <a:buChar char="■"/>
              <a:defRPr/>
            </a:lvl9pPr>
          </a:lstStyle>
          <a:p>
            <a:endParaRPr/>
          </a:p>
        </p:txBody>
      </p:sp>
    </p:spTree>
    <p:extLst>
      <p:ext uri="{BB962C8B-B14F-4D97-AF65-F5344CB8AC3E}">
        <p14:creationId xmlns:p14="http://schemas.microsoft.com/office/powerpoint/2010/main" val="32388183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90"/>
        <p:cNvGrpSpPr/>
        <p:nvPr/>
      </p:nvGrpSpPr>
      <p:grpSpPr>
        <a:xfrm>
          <a:off x="0" y="0"/>
          <a:ext cx="0" cy="0"/>
          <a:chOff x="0" y="0"/>
          <a:chExt cx="0" cy="0"/>
        </a:xfrm>
      </p:grpSpPr>
      <p:sp>
        <p:nvSpPr>
          <p:cNvPr id="91" name="Google Shape;91;p17"/>
          <p:cNvSpPr/>
          <p:nvPr/>
        </p:nvSpPr>
        <p:spPr>
          <a:xfrm>
            <a:off x="520367" y="489567"/>
            <a:ext cx="11215600" cy="58788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92;p17"/>
          <p:cNvSpPr txBox="1">
            <a:spLocks noGrp="1"/>
          </p:cNvSpPr>
          <p:nvPr>
            <p:ph type="subTitle" idx="1"/>
          </p:nvPr>
        </p:nvSpPr>
        <p:spPr>
          <a:xfrm>
            <a:off x="4468467" y="2279500"/>
            <a:ext cx="5004800" cy="674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93" name="Google Shape;93;p17"/>
          <p:cNvSpPr txBox="1">
            <a:spLocks noGrp="1"/>
          </p:cNvSpPr>
          <p:nvPr>
            <p:ph type="subTitle" idx="2"/>
          </p:nvPr>
        </p:nvSpPr>
        <p:spPr>
          <a:xfrm>
            <a:off x="4468467" y="1807767"/>
            <a:ext cx="26208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94" name="Google Shape;94;p17"/>
          <p:cNvSpPr txBox="1">
            <a:spLocks noGrp="1"/>
          </p:cNvSpPr>
          <p:nvPr>
            <p:ph type="subTitle" idx="3"/>
          </p:nvPr>
        </p:nvSpPr>
        <p:spPr>
          <a:xfrm>
            <a:off x="4468467" y="3707600"/>
            <a:ext cx="5004800" cy="674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95" name="Google Shape;95;p17"/>
          <p:cNvSpPr txBox="1">
            <a:spLocks noGrp="1"/>
          </p:cNvSpPr>
          <p:nvPr>
            <p:ph type="subTitle" idx="4"/>
          </p:nvPr>
        </p:nvSpPr>
        <p:spPr>
          <a:xfrm>
            <a:off x="4468467" y="3235867"/>
            <a:ext cx="26208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96" name="Google Shape;96;p17"/>
          <p:cNvSpPr txBox="1">
            <a:spLocks noGrp="1"/>
          </p:cNvSpPr>
          <p:nvPr>
            <p:ph type="subTitle" idx="5"/>
          </p:nvPr>
        </p:nvSpPr>
        <p:spPr>
          <a:xfrm>
            <a:off x="4468467" y="5135700"/>
            <a:ext cx="5004800" cy="674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97" name="Google Shape;97;p17"/>
          <p:cNvSpPr txBox="1">
            <a:spLocks noGrp="1"/>
          </p:cNvSpPr>
          <p:nvPr>
            <p:ph type="subTitle" idx="6"/>
          </p:nvPr>
        </p:nvSpPr>
        <p:spPr>
          <a:xfrm>
            <a:off x="4468467" y="4663967"/>
            <a:ext cx="26208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98" name="Google Shape;98;p17"/>
          <p:cNvSpPr txBox="1">
            <a:spLocks noGrp="1"/>
          </p:cNvSpPr>
          <p:nvPr>
            <p:ph type="title"/>
          </p:nvPr>
        </p:nvSpPr>
        <p:spPr>
          <a:xfrm>
            <a:off x="2664467" y="720000"/>
            <a:ext cx="8567600" cy="636800"/>
          </a:xfrm>
          <a:prstGeom prst="rect">
            <a:avLst/>
          </a:prstGeom>
        </p:spPr>
        <p:txBody>
          <a:bodyPr spcFirstLastPara="1" wrap="square" lIns="91425" tIns="0" rIns="91425" bIns="0" anchor="t" anchorCtr="0">
            <a:noAutofit/>
          </a:bodyPr>
          <a:lstStyle>
            <a:lvl1pPr lvl="0"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1pPr>
            <a:lvl2pPr lvl="1"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2pPr>
            <a:lvl3pPr lvl="2"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3pPr>
            <a:lvl4pPr lvl="3"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4pPr>
            <a:lvl5pPr lvl="4"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5pPr>
            <a:lvl6pPr lvl="5"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6pPr>
            <a:lvl7pPr lvl="6"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7pPr>
            <a:lvl8pPr lvl="7"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8pPr>
            <a:lvl9pPr lvl="8"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9pPr>
          </a:lstStyle>
          <a:p>
            <a:endParaRPr/>
          </a:p>
        </p:txBody>
      </p:sp>
      <p:sp>
        <p:nvSpPr>
          <p:cNvPr id="99" name="Google Shape;99;p17"/>
          <p:cNvSpPr/>
          <p:nvPr/>
        </p:nvSpPr>
        <p:spPr>
          <a:xfrm rot="-5400000">
            <a:off x="-1850633" y="2862867"/>
            <a:ext cx="5876000" cy="1128000"/>
          </a:xfrm>
          <a:prstGeom prst="round2SameRect">
            <a:avLst>
              <a:gd name="adj1" fmla="val 38579"/>
              <a:gd name="adj2" fmla="val 0"/>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99412911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00"/>
        <p:cNvGrpSpPr/>
        <p:nvPr/>
      </p:nvGrpSpPr>
      <p:grpSpPr>
        <a:xfrm>
          <a:off x="0" y="0"/>
          <a:ext cx="0" cy="0"/>
          <a:chOff x="0" y="0"/>
          <a:chExt cx="0" cy="0"/>
        </a:xfrm>
      </p:grpSpPr>
      <p:sp>
        <p:nvSpPr>
          <p:cNvPr id="101" name="Google Shape;101;p18"/>
          <p:cNvSpPr/>
          <p:nvPr/>
        </p:nvSpPr>
        <p:spPr>
          <a:xfrm>
            <a:off x="520367" y="489567"/>
            <a:ext cx="11215600" cy="58788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2" name="Google Shape;102;p18"/>
          <p:cNvSpPr txBox="1">
            <a:spLocks noGrp="1"/>
          </p:cNvSpPr>
          <p:nvPr>
            <p:ph type="subTitle" idx="1"/>
          </p:nvPr>
        </p:nvSpPr>
        <p:spPr>
          <a:xfrm>
            <a:off x="3510667" y="2613267"/>
            <a:ext cx="3002800" cy="7496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03" name="Google Shape;103;p18"/>
          <p:cNvSpPr txBox="1">
            <a:spLocks noGrp="1"/>
          </p:cNvSpPr>
          <p:nvPr>
            <p:ph type="subTitle" idx="2"/>
          </p:nvPr>
        </p:nvSpPr>
        <p:spPr>
          <a:xfrm>
            <a:off x="3510668" y="2099800"/>
            <a:ext cx="1875200" cy="5564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04" name="Google Shape;104;p18"/>
          <p:cNvSpPr txBox="1">
            <a:spLocks noGrp="1"/>
          </p:cNvSpPr>
          <p:nvPr>
            <p:ph type="subTitle" idx="3"/>
          </p:nvPr>
        </p:nvSpPr>
        <p:spPr>
          <a:xfrm>
            <a:off x="8229332" y="2613267"/>
            <a:ext cx="3002800" cy="7496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05" name="Google Shape;105;p18"/>
          <p:cNvSpPr txBox="1">
            <a:spLocks noGrp="1"/>
          </p:cNvSpPr>
          <p:nvPr>
            <p:ph type="subTitle" idx="4"/>
          </p:nvPr>
        </p:nvSpPr>
        <p:spPr>
          <a:xfrm>
            <a:off x="8229333" y="2099800"/>
            <a:ext cx="1875200" cy="5564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06" name="Google Shape;106;p18"/>
          <p:cNvSpPr txBox="1">
            <a:spLocks noGrp="1"/>
          </p:cNvSpPr>
          <p:nvPr>
            <p:ph type="subTitle" idx="5"/>
          </p:nvPr>
        </p:nvSpPr>
        <p:spPr>
          <a:xfrm>
            <a:off x="3510667" y="4813467"/>
            <a:ext cx="3002800" cy="7496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07" name="Google Shape;107;p18"/>
          <p:cNvSpPr txBox="1">
            <a:spLocks noGrp="1"/>
          </p:cNvSpPr>
          <p:nvPr>
            <p:ph type="subTitle" idx="6"/>
          </p:nvPr>
        </p:nvSpPr>
        <p:spPr>
          <a:xfrm>
            <a:off x="3510668" y="4300000"/>
            <a:ext cx="1875200" cy="5564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08" name="Google Shape;108;p18"/>
          <p:cNvSpPr txBox="1">
            <a:spLocks noGrp="1"/>
          </p:cNvSpPr>
          <p:nvPr>
            <p:ph type="subTitle" idx="7"/>
          </p:nvPr>
        </p:nvSpPr>
        <p:spPr>
          <a:xfrm>
            <a:off x="8229332" y="4813467"/>
            <a:ext cx="3002800" cy="7496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09" name="Google Shape;109;p18"/>
          <p:cNvSpPr txBox="1">
            <a:spLocks noGrp="1"/>
          </p:cNvSpPr>
          <p:nvPr>
            <p:ph type="subTitle" idx="8"/>
          </p:nvPr>
        </p:nvSpPr>
        <p:spPr>
          <a:xfrm>
            <a:off x="8229333" y="4300000"/>
            <a:ext cx="1875200" cy="5564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10" name="Google Shape;110;p18"/>
          <p:cNvSpPr txBox="1">
            <a:spLocks noGrp="1"/>
          </p:cNvSpPr>
          <p:nvPr>
            <p:ph type="title"/>
          </p:nvPr>
        </p:nvSpPr>
        <p:spPr>
          <a:xfrm>
            <a:off x="2664467" y="720000"/>
            <a:ext cx="8567600" cy="636800"/>
          </a:xfrm>
          <a:prstGeom prst="rect">
            <a:avLst/>
          </a:prstGeom>
        </p:spPr>
        <p:txBody>
          <a:bodyPr spcFirstLastPara="1" wrap="square" lIns="91425" tIns="0" rIns="91425" bIns="0" anchor="t" anchorCtr="0">
            <a:noAutofit/>
          </a:bodyPr>
          <a:lstStyle>
            <a:lvl1pPr lvl="0"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1pPr>
            <a:lvl2pPr lvl="1"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2pPr>
            <a:lvl3pPr lvl="2"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3pPr>
            <a:lvl4pPr lvl="3"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4pPr>
            <a:lvl5pPr lvl="4"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5pPr>
            <a:lvl6pPr lvl="5"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6pPr>
            <a:lvl7pPr lvl="6"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7pPr>
            <a:lvl8pPr lvl="7"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8pPr>
            <a:lvl9pPr lvl="8"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9pPr>
          </a:lstStyle>
          <a:p>
            <a:endParaRPr/>
          </a:p>
        </p:txBody>
      </p:sp>
      <p:sp>
        <p:nvSpPr>
          <p:cNvPr id="111" name="Google Shape;111;p18"/>
          <p:cNvSpPr/>
          <p:nvPr/>
        </p:nvSpPr>
        <p:spPr>
          <a:xfrm rot="-5400000">
            <a:off x="-1850633" y="2862867"/>
            <a:ext cx="5876000" cy="1128000"/>
          </a:xfrm>
          <a:prstGeom prst="round2SameRect">
            <a:avLst>
              <a:gd name="adj1" fmla="val 38579"/>
              <a:gd name="adj2" fmla="val 0"/>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22498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4"/>
        <p:cNvGrpSpPr/>
        <p:nvPr/>
      </p:nvGrpSpPr>
      <p:grpSpPr>
        <a:xfrm>
          <a:off x="0" y="0"/>
          <a:ext cx="0" cy="0"/>
          <a:chOff x="0" y="0"/>
          <a:chExt cx="0" cy="0"/>
        </a:xfrm>
      </p:grpSpPr>
      <p:sp>
        <p:nvSpPr>
          <p:cNvPr id="25" name="Google Shape;25;p5"/>
          <p:cNvSpPr/>
          <p:nvPr/>
        </p:nvSpPr>
        <p:spPr>
          <a:xfrm>
            <a:off x="520367" y="489567"/>
            <a:ext cx="11215600" cy="58788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26;p5"/>
          <p:cNvSpPr txBox="1">
            <a:spLocks noGrp="1"/>
          </p:cNvSpPr>
          <p:nvPr>
            <p:ph type="title"/>
          </p:nvPr>
        </p:nvSpPr>
        <p:spPr>
          <a:xfrm>
            <a:off x="2664467" y="720000"/>
            <a:ext cx="8567600" cy="636800"/>
          </a:xfrm>
          <a:prstGeom prst="rect">
            <a:avLst/>
          </a:prstGeom>
        </p:spPr>
        <p:txBody>
          <a:bodyPr spcFirstLastPara="1" wrap="square" lIns="91425" tIns="0" rIns="91425" bIns="0"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5"/>
          <p:cNvSpPr txBox="1">
            <a:spLocks noGrp="1"/>
          </p:cNvSpPr>
          <p:nvPr>
            <p:ph type="subTitle" idx="1"/>
          </p:nvPr>
        </p:nvSpPr>
        <p:spPr>
          <a:xfrm>
            <a:off x="2118101" y="4561633"/>
            <a:ext cx="4218000" cy="1364800"/>
          </a:xfrm>
          <a:prstGeom prst="rect">
            <a:avLst/>
          </a:prstGeom>
        </p:spPr>
        <p:txBody>
          <a:bodyPr spcFirstLastPara="1" wrap="square" lIns="91425" tIns="0" rIns="91425" bIns="0" anchor="t" anchorCtr="0">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28" name="Google Shape;28;p5"/>
          <p:cNvSpPr txBox="1">
            <a:spLocks noGrp="1"/>
          </p:cNvSpPr>
          <p:nvPr>
            <p:ph type="subTitle" idx="2"/>
          </p:nvPr>
        </p:nvSpPr>
        <p:spPr>
          <a:xfrm>
            <a:off x="6477209" y="4561633"/>
            <a:ext cx="4218000" cy="1364800"/>
          </a:xfrm>
          <a:prstGeom prst="rect">
            <a:avLst/>
          </a:prstGeom>
        </p:spPr>
        <p:txBody>
          <a:bodyPr spcFirstLastPara="1" wrap="square" lIns="91425" tIns="0" rIns="91425" bIns="0"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9" name="Google Shape;29;p5"/>
          <p:cNvSpPr txBox="1">
            <a:spLocks noGrp="1"/>
          </p:cNvSpPr>
          <p:nvPr>
            <p:ph type="subTitle" idx="3"/>
          </p:nvPr>
        </p:nvSpPr>
        <p:spPr>
          <a:xfrm>
            <a:off x="3173901" y="3778433"/>
            <a:ext cx="2106400" cy="470400"/>
          </a:xfrm>
          <a:prstGeom prst="rect">
            <a:avLst/>
          </a:prstGeom>
        </p:spPr>
        <p:txBody>
          <a:bodyPr spcFirstLastPara="1" wrap="square" lIns="91425" tIns="0" rIns="91425" bIns="0" anchor="t" anchorCtr="0">
            <a:noAutofit/>
          </a:bodyPr>
          <a:lstStyle>
            <a:lvl1pPr lvl="0" algn="ctr"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30" name="Google Shape;30;p5"/>
          <p:cNvSpPr txBox="1">
            <a:spLocks noGrp="1"/>
          </p:cNvSpPr>
          <p:nvPr>
            <p:ph type="subTitle" idx="4"/>
          </p:nvPr>
        </p:nvSpPr>
        <p:spPr>
          <a:xfrm>
            <a:off x="7533009" y="3778433"/>
            <a:ext cx="2106400" cy="470400"/>
          </a:xfrm>
          <a:prstGeom prst="rect">
            <a:avLst/>
          </a:prstGeom>
        </p:spPr>
        <p:txBody>
          <a:bodyPr spcFirstLastPara="1" wrap="square" lIns="91425" tIns="0" rIns="91425" bIns="0" anchor="t" anchorCtr="0">
            <a:noAutofit/>
          </a:bodyPr>
          <a:lstStyle>
            <a:lvl1pPr lvl="0" algn="ctr"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31" name="Google Shape;31;p5"/>
          <p:cNvSpPr/>
          <p:nvPr/>
        </p:nvSpPr>
        <p:spPr>
          <a:xfrm rot="-5400000">
            <a:off x="-1850633" y="2862867"/>
            <a:ext cx="5876000" cy="1128000"/>
          </a:xfrm>
          <a:prstGeom prst="round2SameRect">
            <a:avLst>
              <a:gd name="adj1" fmla="val 38579"/>
              <a:gd name="adj2" fmla="val 0"/>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4378802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12"/>
        <p:cNvGrpSpPr/>
        <p:nvPr/>
      </p:nvGrpSpPr>
      <p:grpSpPr>
        <a:xfrm>
          <a:off x="0" y="0"/>
          <a:ext cx="0" cy="0"/>
          <a:chOff x="0" y="0"/>
          <a:chExt cx="0" cy="0"/>
        </a:xfrm>
      </p:grpSpPr>
      <p:sp>
        <p:nvSpPr>
          <p:cNvPr id="113" name="Google Shape;113;p19"/>
          <p:cNvSpPr/>
          <p:nvPr/>
        </p:nvSpPr>
        <p:spPr>
          <a:xfrm>
            <a:off x="520367" y="489567"/>
            <a:ext cx="11215600" cy="58788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14" name="Google Shape;114;p19"/>
          <p:cNvSpPr txBox="1">
            <a:spLocks noGrp="1"/>
          </p:cNvSpPr>
          <p:nvPr>
            <p:ph type="subTitle" idx="1"/>
          </p:nvPr>
        </p:nvSpPr>
        <p:spPr>
          <a:xfrm>
            <a:off x="8036400" y="2279500"/>
            <a:ext cx="3195600" cy="674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5" name="Google Shape;115;p19"/>
          <p:cNvSpPr txBox="1">
            <a:spLocks noGrp="1"/>
          </p:cNvSpPr>
          <p:nvPr>
            <p:ph type="subTitle" idx="2"/>
          </p:nvPr>
        </p:nvSpPr>
        <p:spPr>
          <a:xfrm>
            <a:off x="8036400" y="1807763"/>
            <a:ext cx="31956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16" name="Google Shape;116;p19"/>
          <p:cNvSpPr txBox="1">
            <a:spLocks noGrp="1"/>
          </p:cNvSpPr>
          <p:nvPr>
            <p:ph type="title"/>
          </p:nvPr>
        </p:nvSpPr>
        <p:spPr>
          <a:xfrm>
            <a:off x="2664467" y="720000"/>
            <a:ext cx="8567600" cy="636800"/>
          </a:xfrm>
          <a:prstGeom prst="rect">
            <a:avLst/>
          </a:prstGeom>
        </p:spPr>
        <p:txBody>
          <a:bodyPr spcFirstLastPara="1" wrap="square" lIns="91425" tIns="0" rIns="91425" bIns="0" anchor="t" anchorCtr="0">
            <a:noAutofit/>
          </a:bodyPr>
          <a:lstStyle>
            <a:lvl1pPr lvl="0"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1pPr>
            <a:lvl2pPr lvl="1"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2pPr>
            <a:lvl3pPr lvl="2"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3pPr>
            <a:lvl4pPr lvl="3"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4pPr>
            <a:lvl5pPr lvl="4"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5pPr>
            <a:lvl6pPr lvl="5"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6pPr>
            <a:lvl7pPr lvl="6"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7pPr>
            <a:lvl8pPr lvl="7"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8pPr>
            <a:lvl9pPr lvl="8"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9pPr>
          </a:lstStyle>
          <a:p>
            <a:endParaRPr/>
          </a:p>
        </p:txBody>
      </p:sp>
      <p:sp>
        <p:nvSpPr>
          <p:cNvPr id="117" name="Google Shape;117;p19"/>
          <p:cNvSpPr/>
          <p:nvPr/>
        </p:nvSpPr>
        <p:spPr>
          <a:xfrm rot="-5400000">
            <a:off x="-1850633" y="2862867"/>
            <a:ext cx="5876000" cy="1128000"/>
          </a:xfrm>
          <a:prstGeom prst="round2SameRect">
            <a:avLst>
              <a:gd name="adj1" fmla="val 38579"/>
              <a:gd name="adj2" fmla="val 0"/>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18" name="Google Shape;118;p19"/>
          <p:cNvSpPr txBox="1">
            <a:spLocks noGrp="1"/>
          </p:cNvSpPr>
          <p:nvPr>
            <p:ph type="subTitle" idx="3"/>
          </p:nvPr>
        </p:nvSpPr>
        <p:spPr>
          <a:xfrm>
            <a:off x="8036400" y="3653833"/>
            <a:ext cx="3195600" cy="674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9" name="Google Shape;119;p19"/>
          <p:cNvSpPr txBox="1">
            <a:spLocks noGrp="1"/>
          </p:cNvSpPr>
          <p:nvPr>
            <p:ph type="subTitle" idx="4"/>
          </p:nvPr>
        </p:nvSpPr>
        <p:spPr>
          <a:xfrm>
            <a:off x="8036400" y="3182096"/>
            <a:ext cx="31956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20" name="Google Shape;120;p19"/>
          <p:cNvSpPr txBox="1">
            <a:spLocks noGrp="1"/>
          </p:cNvSpPr>
          <p:nvPr>
            <p:ph type="subTitle" idx="5"/>
          </p:nvPr>
        </p:nvSpPr>
        <p:spPr>
          <a:xfrm>
            <a:off x="8036400" y="5028167"/>
            <a:ext cx="3195600" cy="674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21" name="Google Shape;121;p19"/>
          <p:cNvSpPr txBox="1">
            <a:spLocks noGrp="1"/>
          </p:cNvSpPr>
          <p:nvPr>
            <p:ph type="subTitle" idx="6"/>
          </p:nvPr>
        </p:nvSpPr>
        <p:spPr>
          <a:xfrm>
            <a:off x="8036400" y="4556429"/>
            <a:ext cx="31956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22" name="Google Shape;122;p19"/>
          <p:cNvSpPr txBox="1">
            <a:spLocks noGrp="1"/>
          </p:cNvSpPr>
          <p:nvPr>
            <p:ph type="subTitle" idx="7"/>
          </p:nvPr>
        </p:nvSpPr>
        <p:spPr>
          <a:xfrm>
            <a:off x="3225533" y="2279500"/>
            <a:ext cx="3195600" cy="674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23" name="Google Shape;123;p19"/>
          <p:cNvSpPr txBox="1">
            <a:spLocks noGrp="1"/>
          </p:cNvSpPr>
          <p:nvPr>
            <p:ph type="subTitle" idx="8"/>
          </p:nvPr>
        </p:nvSpPr>
        <p:spPr>
          <a:xfrm>
            <a:off x="3225533" y="1807763"/>
            <a:ext cx="31956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24" name="Google Shape;124;p19"/>
          <p:cNvSpPr txBox="1">
            <a:spLocks noGrp="1"/>
          </p:cNvSpPr>
          <p:nvPr>
            <p:ph type="subTitle" idx="9"/>
          </p:nvPr>
        </p:nvSpPr>
        <p:spPr>
          <a:xfrm>
            <a:off x="3225533" y="3653833"/>
            <a:ext cx="3195600" cy="674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25" name="Google Shape;125;p19"/>
          <p:cNvSpPr txBox="1">
            <a:spLocks noGrp="1"/>
          </p:cNvSpPr>
          <p:nvPr>
            <p:ph type="subTitle" idx="13"/>
          </p:nvPr>
        </p:nvSpPr>
        <p:spPr>
          <a:xfrm>
            <a:off x="3225533" y="3182096"/>
            <a:ext cx="31956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26" name="Google Shape;126;p19"/>
          <p:cNvSpPr txBox="1">
            <a:spLocks noGrp="1"/>
          </p:cNvSpPr>
          <p:nvPr>
            <p:ph type="subTitle" idx="14"/>
          </p:nvPr>
        </p:nvSpPr>
        <p:spPr>
          <a:xfrm>
            <a:off x="3225533" y="5028167"/>
            <a:ext cx="3195600" cy="674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27" name="Google Shape;127;p19"/>
          <p:cNvSpPr txBox="1">
            <a:spLocks noGrp="1"/>
          </p:cNvSpPr>
          <p:nvPr>
            <p:ph type="subTitle" idx="15"/>
          </p:nvPr>
        </p:nvSpPr>
        <p:spPr>
          <a:xfrm>
            <a:off x="3225533" y="4556429"/>
            <a:ext cx="31956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Tree>
    <p:extLst>
      <p:ext uri="{BB962C8B-B14F-4D97-AF65-F5344CB8AC3E}">
        <p14:creationId xmlns:p14="http://schemas.microsoft.com/office/powerpoint/2010/main" val="312672513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28"/>
        <p:cNvGrpSpPr/>
        <p:nvPr/>
      </p:nvGrpSpPr>
      <p:grpSpPr>
        <a:xfrm>
          <a:off x="0" y="0"/>
          <a:ext cx="0" cy="0"/>
          <a:chOff x="0" y="0"/>
          <a:chExt cx="0" cy="0"/>
        </a:xfrm>
      </p:grpSpPr>
      <p:sp>
        <p:nvSpPr>
          <p:cNvPr id="129" name="Google Shape;129;p20"/>
          <p:cNvSpPr/>
          <p:nvPr/>
        </p:nvSpPr>
        <p:spPr>
          <a:xfrm>
            <a:off x="520367" y="489567"/>
            <a:ext cx="11215600" cy="58788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30" name="Google Shape;130;p20"/>
          <p:cNvSpPr txBox="1">
            <a:spLocks noGrp="1"/>
          </p:cNvSpPr>
          <p:nvPr>
            <p:ph type="subTitle" idx="1"/>
          </p:nvPr>
        </p:nvSpPr>
        <p:spPr>
          <a:xfrm>
            <a:off x="5797084" y="2279500"/>
            <a:ext cx="5004800" cy="674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31" name="Google Shape;131;p20"/>
          <p:cNvSpPr txBox="1">
            <a:spLocks noGrp="1"/>
          </p:cNvSpPr>
          <p:nvPr>
            <p:ph type="subTitle" idx="2"/>
          </p:nvPr>
        </p:nvSpPr>
        <p:spPr>
          <a:xfrm>
            <a:off x="5797095" y="1807767"/>
            <a:ext cx="22080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32" name="Google Shape;132;p20"/>
          <p:cNvSpPr txBox="1">
            <a:spLocks noGrp="1"/>
          </p:cNvSpPr>
          <p:nvPr>
            <p:ph type="subTitle" idx="3"/>
          </p:nvPr>
        </p:nvSpPr>
        <p:spPr>
          <a:xfrm>
            <a:off x="5797084" y="3707600"/>
            <a:ext cx="5004800" cy="674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33" name="Google Shape;133;p20"/>
          <p:cNvSpPr txBox="1">
            <a:spLocks noGrp="1"/>
          </p:cNvSpPr>
          <p:nvPr>
            <p:ph type="subTitle" idx="4"/>
          </p:nvPr>
        </p:nvSpPr>
        <p:spPr>
          <a:xfrm>
            <a:off x="5797095" y="3235867"/>
            <a:ext cx="22080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34" name="Google Shape;134;p20"/>
          <p:cNvSpPr txBox="1">
            <a:spLocks noGrp="1"/>
          </p:cNvSpPr>
          <p:nvPr>
            <p:ph type="subTitle" idx="5"/>
          </p:nvPr>
        </p:nvSpPr>
        <p:spPr>
          <a:xfrm>
            <a:off x="5797084" y="5135700"/>
            <a:ext cx="5004800" cy="674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35" name="Google Shape;135;p20"/>
          <p:cNvSpPr txBox="1">
            <a:spLocks noGrp="1"/>
          </p:cNvSpPr>
          <p:nvPr>
            <p:ph type="subTitle" idx="6"/>
          </p:nvPr>
        </p:nvSpPr>
        <p:spPr>
          <a:xfrm>
            <a:off x="5797095" y="4663967"/>
            <a:ext cx="22080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36" name="Google Shape;136;p20"/>
          <p:cNvSpPr txBox="1">
            <a:spLocks noGrp="1"/>
          </p:cNvSpPr>
          <p:nvPr>
            <p:ph type="title"/>
          </p:nvPr>
        </p:nvSpPr>
        <p:spPr>
          <a:xfrm>
            <a:off x="2664467" y="720000"/>
            <a:ext cx="8567600" cy="636800"/>
          </a:xfrm>
          <a:prstGeom prst="rect">
            <a:avLst/>
          </a:prstGeom>
        </p:spPr>
        <p:txBody>
          <a:bodyPr spcFirstLastPara="1" wrap="square" lIns="91425" tIns="0" rIns="91425" bIns="0" anchor="t" anchorCtr="0">
            <a:noAutofit/>
          </a:bodyPr>
          <a:lstStyle>
            <a:lvl1pPr lvl="0"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1pPr>
            <a:lvl2pPr lvl="1"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2pPr>
            <a:lvl3pPr lvl="2"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3pPr>
            <a:lvl4pPr lvl="3"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4pPr>
            <a:lvl5pPr lvl="4"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5pPr>
            <a:lvl6pPr lvl="5"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6pPr>
            <a:lvl7pPr lvl="6"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7pPr>
            <a:lvl8pPr lvl="7"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8pPr>
            <a:lvl9pPr lvl="8"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9pPr>
          </a:lstStyle>
          <a:p>
            <a:endParaRPr/>
          </a:p>
        </p:txBody>
      </p:sp>
      <p:sp>
        <p:nvSpPr>
          <p:cNvPr id="137" name="Google Shape;137;p20"/>
          <p:cNvSpPr/>
          <p:nvPr/>
        </p:nvSpPr>
        <p:spPr>
          <a:xfrm rot="-5400000">
            <a:off x="-1850633" y="2862867"/>
            <a:ext cx="5876000" cy="1128000"/>
          </a:xfrm>
          <a:prstGeom prst="round2SameRect">
            <a:avLst>
              <a:gd name="adj1" fmla="val 38579"/>
              <a:gd name="adj2" fmla="val 0"/>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38" name="Google Shape;138;p20"/>
          <p:cNvSpPr txBox="1">
            <a:spLocks noGrp="1"/>
          </p:cNvSpPr>
          <p:nvPr>
            <p:ph type="title" idx="7" hasCustomPrompt="1"/>
          </p:nvPr>
        </p:nvSpPr>
        <p:spPr>
          <a:xfrm>
            <a:off x="2464984" y="1860867"/>
            <a:ext cx="3012400" cy="679600"/>
          </a:xfrm>
          <a:prstGeom prst="rect">
            <a:avLst/>
          </a:prstGeom>
        </p:spPr>
        <p:txBody>
          <a:bodyPr spcFirstLastPara="1" wrap="square" lIns="91425" tIns="0" rIns="91425" bIns="0" anchor="b" anchorCtr="0">
            <a:noAutofit/>
          </a:bodyPr>
          <a:lstStyle>
            <a:lvl1pPr lvl="0" algn="r" rtl="0">
              <a:spcBef>
                <a:spcPts val="0"/>
              </a:spcBef>
              <a:spcAft>
                <a:spcPts val="0"/>
              </a:spcAft>
              <a:buSzPts val="6000"/>
              <a:buNone/>
              <a:defRPr sz="5333">
                <a:solidFill>
                  <a:schemeClr val="dk2"/>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39" name="Google Shape;139;p20"/>
          <p:cNvSpPr txBox="1">
            <a:spLocks noGrp="1"/>
          </p:cNvSpPr>
          <p:nvPr>
            <p:ph type="title" idx="8" hasCustomPrompt="1"/>
          </p:nvPr>
        </p:nvSpPr>
        <p:spPr>
          <a:xfrm>
            <a:off x="2464984" y="3270184"/>
            <a:ext cx="3012400" cy="679600"/>
          </a:xfrm>
          <a:prstGeom prst="rect">
            <a:avLst/>
          </a:prstGeom>
        </p:spPr>
        <p:txBody>
          <a:bodyPr spcFirstLastPara="1" wrap="square" lIns="91425" tIns="0" rIns="91425" bIns="0" anchor="b" anchorCtr="0">
            <a:noAutofit/>
          </a:bodyPr>
          <a:lstStyle>
            <a:lvl1pPr lvl="0" algn="r" rtl="0">
              <a:spcBef>
                <a:spcPts val="0"/>
              </a:spcBef>
              <a:spcAft>
                <a:spcPts val="0"/>
              </a:spcAft>
              <a:buSzPts val="6000"/>
              <a:buNone/>
              <a:defRPr sz="5333">
                <a:solidFill>
                  <a:schemeClr val="dk2"/>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40" name="Google Shape;140;p20"/>
          <p:cNvSpPr txBox="1">
            <a:spLocks noGrp="1"/>
          </p:cNvSpPr>
          <p:nvPr>
            <p:ph type="title" idx="9" hasCustomPrompt="1"/>
          </p:nvPr>
        </p:nvSpPr>
        <p:spPr>
          <a:xfrm>
            <a:off x="2464984" y="4679500"/>
            <a:ext cx="3012400" cy="679600"/>
          </a:xfrm>
          <a:prstGeom prst="rect">
            <a:avLst/>
          </a:prstGeom>
        </p:spPr>
        <p:txBody>
          <a:bodyPr spcFirstLastPara="1" wrap="square" lIns="91425" tIns="0" rIns="91425" bIns="0" anchor="b" anchorCtr="0">
            <a:noAutofit/>
          </a:bodyPr>
          <a:lstStyle>
            <a:lvl1pPr lvl="0" algn="r" rtl="0">
              <a:spcBef>
                <a:spcPts val="0"/>
              </a:spcBef>
              <a:spcAft>
                <a:spcPts val="0"/>
              </a:spcAft>
              <a:buSzPts val="6000"/>
              <a:buNone/>
              <a:defRPr sz="5333">
                <a:solidFill>
                  <a:schemeClr val="dk2"/>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Tree>
    <p:extLst>
      <p:ext uri="{BB962C8B-B14F-4D97-AF65-F5344CB8AC3E}">
        <p14:creationId xmlns:p14="http://schemas.microsoft.com/office/powerpoint/2010/main" val="180130014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141"/>
        <p:cNvGrpSpPr/>
        <p:nvPr/>
      </p:nvGrpSpPr>
      <p:grpSpPr>
        <a:xfrm>
          <a:off x="0" y="0"/>
          <a:ext cx="0" cy="0"/>
          <a:chOff x="0" y="0"/>
          <a:chExt cx="0" cy="0"/>
        </a:xfrm>
      </p:grpSpPr>
      <p:sp>
        <p:nvSpPr>
          <p:cNvPr id="142" name="Google Shape;142;p21"/>
          <p:cNvSpPr/>
          <p:nvPr/>
        </p:nvSpPr>
        <p:spPr>
          <a:xfrm>
            <a:off x="520367" y="489567"/>
            <a:ext cx="11215600" cy="58788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143;p21"/>
          <p:cNvSpPr txBox="1">
            <a:spLocks noGrp="1"/>
          </p:cNvSpPr>
          <p:nvPr>
            <p:ph type="title"/>
          </p:nvPr>
        </p:nvSpPr>
        <p:spPr>
          <a:xfrm>
            <a:off x="2664467" y="720000"/>
            <a:ext cx="8567600" cy="636800"/>
          </a:xfrm>
          <a:prstGeom prst="rect">
            <a:avLst/>
          </a:prstGeom>
        </p:spPr>
        <p:txBody>
          <a:bodyPr spcFirstLastPara="1" wrap="square" lIns="91425" tIns="0" rIns="91425" bIns="0" anchor="t" anchorCtr="0">
            <a:noAutofit/>
          </a:bodyPr>
          <a:lstStyle>
            <a:lvl1pPr lvl="0"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1pPr>
            <a:lvl2pPr lvl="1"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2pPr>
            <a:lvl3pPr lvl="2"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3pPr>
            <a:lvl4pPr lvl="3"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4pPr>
            <a:lvl5pPr lvl="4"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5pPr>
            <a:lvl6pPr lvl="5"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6pPr>
            <a:lvl7pPr lvl="6"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7pPr>
            <a:lvl8pPr lvl="7"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8pPr>
            <a:lvl9pPr lvl="8"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9pPr>
          </a:lstStyle>
          <a:p>
            <a:endParaRPr/>
          </a:p>
        </p:txBody>
      </p:sp>
      <p:sp>
        <p:nvSpPr>
          <p:cNvPr id="144" name="Google Shape;144;p21"/>
          <p:cNvSpPr/>
          <p:nvPr/>
        </p:nvSpPr>
        <p:spPr>
          <a:xfrm rot="-5400000">
            <a:off x="-1850633" y="2862867"/>
            <a:ext cx="5876000" cy="1128000"/>
          </a:xfrm>
          <a:prstGeom prst="round2SameRect">
            <a:avLst>
              <a:gd name="adj1" fmla="val 38579"/>
              <a:gd name="adj2" fmla="val 0"/>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45" name="Google Shape;145;p21"/>
          <p:cNvSpPr txBox="1">
            <a:spLocks noGrp="1"/>
          </p:cNvSpPr>
          <p:nvPr>
            <p:ph type="subTitle" idx="1"/>
          </p:nvPr>
        </p:nvSpPr>
        <p:spPr>
          <a:xfrm>
            <a:off x="2792295" y="2102520"/>
            <a:ext cx="3195600" cy="360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46" name="Google Shape;146;p21"/>
          <p:cNvSpPr txBox="1">
            <a:spLocks noGrp="1"/>
          </p:cNvSpPr>
          <p:nvPr>
            <p:ph type="subTitle" idx="2"/>
          </p:nvPr>
        </p:nvSpPr>
        <p:spPr>
          <a:xfrm>
            <a:off x="2792295" y="1675027"/>
            <a:ext cx="31956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47" name="Google Shape;147;p21"/>
          <p:cNvSpPr txBox="1">
            <a:spLocks noGrp="1"/>
          </p:cNvSpPr>
          <p:nvPr>
            <p:ph type="subTitle" idx="3"/>
          </p:nvPr>
        </p:nvSpPr>
        <p:spPr>
          <a:xfrm>
            <a:off x="7622695" y="2102520"/>
            <a:ext cx="3195600" cy="360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48" name="Google Shape;148;p21"/>
          <p:cNvSpPr txBox="1">
            <a:spLocks noGrp="1"/>
          </p:cNvSpPr>
          <p:nvPr>
            <p:ph type="subTitle" idx="4"/>
          </p:nvPr>
        </p:nvSpPr>
        <p:spPr>
          <a:xfrm>
            <a:off x="7622695" y="1675027"/>
            <a:ext cx="31956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49" name="Google Shape;149;p21"/>
          <p:cNvSpPr txBox="1">
            <a:spLocks noGrp="1"/>
          </p:cNvSpPr>
          <p:nvPr>
            <p:ph type="subTitle" idx="5"/>
          </p:nvPr>
        </p:nvSpPr>
        <p:spPr>
          <a:xfrm>
            <a:off x="2792295" y="3029987"/>
            <a:ext cx="3195600" cy="360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0" name="Google Shape;150;p21"/>
          <p:cNvSpPr txBox="1">
            <a:spLocks noGrp="1"/>
          </p:cNvSpPr>
          <p:nvPr>
            <p:ph type="subTitle" idx="6"/>
          </p:nvPr>
        </p:nvSpPr>
        <p:spPr>
          <a:xfrm>
            <a:off x="2792295" y="2602493"/>
            <a:ext cx="31956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51" name="Google Shape;151;p21"/>
          <p:cNvSpPr txBox="1">
            <a:spLocks noGrp="1"/>
          </p:cNvSpPr>
          <p:nvPr>
            <p:ph type="subTitle" idx="7"/>
          </p:nvPr>
        </p:nvSpPr>
        <p:spPr>
          <a:xfrm>
            <a:off x="7622695" y="3029987"/>
            <a:ext cx="3195600" cy="360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2" name="Google Shape;152;p21"/>
          <p:cNvSpPr txBox="1">
            <a:spLocks noGrp="1"/>
          </p:cNvSpPr>
          <p:nvPr>
            <p:ph type="subTitle" idx="8"/>
          </p:nvPr>
        </p:nvSpPr>
        <p:spPr>
          <a:xfrm>
            <a:off x="7622695" y="2602493"/>
            <a:ext cx="31956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53" name="Google Shape;153;p21"/>
          <p:cNvSpPr txBox="1">
            <a:spLocks noGrp="1"/>
          </p:cNvSpPr>
          <p:nvPr>
            <p:ph type="subTitle" idx="9"/>
          </p:nvPr>
        </p:nvSpPr>
        <p:spPr>
          <a:xfrm>
            <a:off x="2792295" y="3957453"/>
            <a:ext cx="3195600" cy="360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4" name="Google Shape;154;p21"/>
          <p:cNvSpPr txBox="1">
            <a:spLocks noGrp="1"/>
          </p:cNvSpPr>
          <p:nvPr>
            <p:ph type="subTitle" idx="13"/>
          </p:nvPr>
        </p:nvSpPr>
        <p:spPr>
          <a:xfrm>
            <a:off x="2792295" y="3529960"/>
            <a:ext cx="31956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55" name="Google Shape;155;p21"/>
          <p:cNvSpPr txBox="1">
            <a:spLocks noGrp="1"/>
          </p:cNvSpPr>
          <p:nvPr>
            <p:ph type="subTitle" idx="14"/>
          </p:nvPr>
        </p:nvSpPr>
        <p:spPr>
          <a:xfrm>
            <a:off x="7622695" y="3957453"/>
            <a:ext cx="3195600" cy="360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6" name="Google Shape;156;p21"/>
          <p:cNvSpPr txBox="1">
            <a:spLocks noGrp="1"/>
          </p:cNvSpPr>
          <p:nvPr>
            <p:ph type="subTitle" idx="15"/>
          </p:nvPr>
        </p:nvSpPr>
        <p:spPr>
          <a:xfrm>
            <a:off x="7622695" y="3529960"/>
            <a:ext cx="31956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57" name="Google Shape;157;p21"/>
          <p:cNvSpPr txBox="1">
            <a:spLocks noGrp="1"/>
          </p:cNvSpPr>
          <p:nvPr>
            <p:ph type="subTitle" idx="16"/>
          </p:nvPr>
        </p:nvSpPr>
        <p:spPr>
          <a:xfrm>
            <a:off x="2792295" y="4884919"/>
            <a:ext cx="3195600" cy="360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8" name="Google Shape;158;p21"/>
          <p:cNvSpPr txBox="1">
            <a:spLocks noGrp="1"/>
          </p:cNvSpPr>
          <p:nvPr>
            <p:ph type="subTitle" idx="17"/>
          </p:nvPr>
        </p:nvSpPr>
        <p:spPr>
          <a:xfrm>
            <a:off x="2792295" y="4457427"/>
            <a:ext cx="31956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59" name="Google Shape;159;p21"/>
          <p:cNvSpPr txBox="1">
            <a:spLocks noGrp="1"/>
          </p:cNvSpPr>
          <p:nvPr>
            <p:ph type="subTitle" idx="18"/>
          </p:nvPr>
        </p:nvSpPr>
        <p:spPr>
          <a:xfrm>
            <a:off x="7622695" y="4884919"/>
            <a:ext cx="3195600" cy="360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60" name="Google Shape;160;p21"/>
          <p:cNvSpPr txBox="1">
            <a:spLocks noGrp="1"/>
          </p:cNvSpPr>
          <p:nvPr>
            <p:ph type="subTitle" idx="19"/>
          </p:nvPr>
        </p:nvSpPr>
        <p:spPr>
          <a:xfrm>
            <a:off x="7622695" y="4457427"/>
            <a:ext cx="31956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61" name="Google Shape;161;p21"/>
          <p:cNvSpPr txBox="1">
            <a:spLocks noGrp="1"/>
          </p:cNvSpPr>
          <p:nvPr>
            <p:ph type="subTitle" idx="20"/>
          </p:nvPr>
        </p:nvSpPr>
        <p:spPr>
          <a:xfrm>
            <a:off x="2792295" y="5812387"/>
            <a:ext cx="3195600" cy="360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62" name="Google Shape;162;p21"/>
          <p:cNvSpPr txBox="1">
            <a:spLocks noGrp="1"/>
          </p:cNvSpPr>
          <p:nvPr>
            <p:ph type="subTitle" idx="21"/>
          </p:nvPr>
        </p:nvSpPr>
        <p:spPr>
          <a:xfrm>
            <a:off x="2792295" y="5384893"/>
            <a:ext cx="31956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63" name="Google Shape;163;p21"/>
          <p:cNvSpPr txBox="1">
            <a:spLocks noGrp="1"/>
          </p:cNvSpPr>
          <p:nvPr>
            <p:ph type="subTitle" idx="22"/>
          </p:nvPr>
        </p:nvSpPr>
        <p:spPr>
          <a:xfrm>
            <a:off x="7622695" y="5812387"/>
            <a:ext cx="3195600" cy="360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64" name="Google Shape;164;p21"/>
          <p:cNvSpPr txBox="1">
            <a:spLocks noGrp="1"/>
          </p:cNvSpPr>
          <p:nvPr>
            <p:ph type="subTitle" idx="23"/>
          </p:nvPr>
        </p:nvSpPr>
        <p:spPr>
          <a:xfrm>
            <a:off x="7622695" y="5384893"/>
            <a:ext cx="31956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65" name="Google Shape;165;p21"/>
          <p:cNvSpPr txBox="1">
            <a:spLocks noGrp="1"/>
          </p:cNvSpPr>
          <p:nvPr>
            <p:ph type="title" idx="24" hasCustomPrompt="1"/>
          </p:nvPr>
        </p:nvSpPr>
        <p:spPr>
          <a:xfrm>
            <a:off x="1501295" y="1775600"/>
            <a:ext cx="1282400" cy="586400"/>
          </a:xfrm>
          <a:prstGeom prst="rect">
            <a:avLst/>
          </a:prstGeom>
        </p:spPr>
        <p:txBody>
          <a:bodyPr spcFirstLastPara="1" wrap="square" lIns="91425" tIns="0" rIns="91425" bIns="0" anchor="b" anchorCtr="0">
            <a:noAutofit/>
          </a:bodyPr>
          <a:lstStyle>
            <a:lvl1pPr lvl="0" algn="r" rtl="0">
              <a:spcBef>
                <a:spcPts val="0"/>
              </a:spcBef>
              <a:spcAft>
                <a:spcPts val="0"/>
              </a:spcAft>
              <a:buSzPts val="6000"/>
              <a:buNone/>
              <a:defRPr sz="4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66" name="Google Shape;166;p21"/>
          <p:cNvSpPr txBox="1">
            <a:spLocks noGrp="1"/>
          </p:cNvSpPr>
          <p:nvPr>
            <p:ph type="title" idx="25" hasCustomPrompt="1"/>
          </p:nvPr>
        </p:nvSpPr>
        <p:spPr>
          <a:xfrm>
            <a:off x="1501295" y="2703517"/>
            <a:ext cx="1282400" cy="586400"/>
          </a:xfrm>
          <a:prstGeom prst="rect">
            <a:avLst/>
          </a:prstGeom>
        </p:spPr>
        <p:txBody>
          <a:bodyPr spcFirstLastPara="1" wrap="square" lIns="91425" tIns="0" rIns="91425" bIns="0" anchor="b" anchorCtr="0">
            <a:noAutofit/>
          </a:bodyPr>
          <a:lstStyle>
            <a:lvl1pPr lvl="0" algn="r" rtl="0">
              <a:spcBef>
                <a:spcPts val="0"/>
              </a:spcBef>
              <a:spcAft>
                <a:spcPts val="0"/>
              </a:spcAft>
              <a:buSzPts val="6000"/>
              <a:buNone/>
              <a:defRPr sz="4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67" name="Google Shape;167;p21"/>
          <p:cNvSpPr txBox="1">
            <a:spLocks noGrp="1"/>
          </p:cNvSpPr>
          <p:nvPr>
            <p:ph type="title" idx="26" hasCustomPrompt="1"/>
          </p:nvPr>
        </p:nvSpPr>
        <p:spPr>
          <a:xfrm>
            <a:off x="1501295" y="3631433"/>
            <a:ext cx="1282400" cy="586400"/>
          </a:xfrm>
          <a:prstGeom prst="rect">
            <a:avLst/>
          </a:prstGeom>
        </p:spPr>
        <p:txBody>
          <a:bodyPr spcFirstLastPara="1" wrap="square" lIns="91425" tIns="0" rIns="91425" bIns="0" anchor="b" anchorCtr="0">
            <a:noAutofit/>
          </a:bodyPr>
          <a:lstStyle>
            <a:lvl1pPr lvl="0" algn="r" rtl="0">
              <a:spcBef>
                <a:spcPts val="0"/>
              </a:spcBef>
              <a:spcAft>
                <a:spcPts val="0"/>
              </a:spcAft>
              <a:buSzPts val="6000"/>
              <a:buNone/>
              <a:defRPr sz="4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68" name="Google Shape;168;p21"/>
          <p:cNvSpPr txBox="1">
            <a:spLocks noGrp="1"/>
          </p:cNvSpPr>
          <p:nvPr>
            <p:ph type="title" idx="27" hasCustomPrompt="1"/>
          </p:nvPr>
        </p:nvSpPr>
        <p:spPr>
          <a:xfrm>
            <a:off x="1501295" y="4559351"/>
            <a:ext cx="1282400" cy="586400"/>
          </a:xfrm>
          <a:prstGeom prst="rect">
            <a:avLst/>
          </a:prstGeom>
        </p:spPr>
        <p:txBody>
          <a:bodyPr spcFirstLastPara="1" wrap="square" lIns="91425" tIns="0" rIns="91425" bIns="0" anchor="b" anchorCtr="0">
            <a:noAutofit/>
          </a:bodyPr>
          <a:lstStyle>
            <a:lvl1pPr lvl="0" algn="r" rtl="0">
              <a:spcBef>
                <a:spcPts val="0"/>
              </a:spcBef>
              <a:spcAft>
                <a:spcPts val="0"/>
              </a:spcAft>
              <a:buSzPts val="6000"/>
              <a:buNone/>
              <a:defRPr sz="4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69" name="Google Shape;169;p21"/>
          <p:cNvSpPr txBox="1">
            <a:spLocks noGrp="1"/>
          </p:cNvSpPr>
          <p:nvPr>
            <p:ph type="title" idx="28" hasCustomPrompt="1"/>
          </p:nvPr>
        </p:nvSpPr>
        <p:spPr>
          <a:xfrm>
            <a:off x="1501295" y="5487267"/>
            <a:ext cx="1282400" cy="586400"/>
          </a:xfrm>
          <a:prstGeom prst="rect">
            <a:avLst/>
          </a:prstGeom>
        </p:spPr>
        <p:txBody>
          <a:bodyPr spcFirstLastPara="1" wrap="square" lIns="91425" tIns="0" rIns="91425" bIns="0" anchor="b" anchorCtr="0">
            <a:noAutofit/>
          </a:bodyPr>
          <a:lstStyle>
            <a:lvl1pPr lvl="0" algn="r" rtl="0">
              <a:spcBef>
                <a:spcPts val="0"/>
              </a:spcBef>
              <a:spcAft>
                <a:spcPts val="0"/>
              </a:spcAft>
              <a:buSzPts val="6000"/>
              <a:buNone/>
              <a:defRPr sz="4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70" name="Google Shape;170;p21"/>
          <p:cNvSpPr txBox="1">
            <a:spLocks noGrp="1"/>
          </p:cNvSpPr>
          <p:nvPr>
            <p:ph type="title" idx="29" hasCustomPrompt="1"/>
          </p:nvPr>
        </p:nvSpPr>
        <p:spPr>
          <a:xfrm>
            <a:off x="6340295" y="1775600"/>
            <a:ext cx="1282400" cy="586400"/>
          </a:xfrm>
          <a:prstGeom prst="rect">
            <a:avLst/>
          </a:prstGeom>
        </p:spPr>
        <p:txBody>
          <a:bodyPr spcFirstLastPara="1" wrap="square" lIns="91425" tIns="0" rIns="91425" bIns="0" anchor="b" anchorCtr="0">
            <a:noAutofit/>
          </a:bodyPr>
          <a:lstStyle>
            <a:lvl1pPr lvl="0" algn="r" rtl="0">
              <a:spcBef>
                <a:spcPts val="0"/>
              </a:spcBef>
              <a:spcAft>
                <a:spcPts val="0"/>
              </a:spcAft>
              <a:buSzPts val="6000"/>
              <a:buNone/>
              <a:defRPr sz="4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71" name="Google Shape;171;p21"/>
          <p:cNvSpPr txBox="1">
            <a:spLocks noGrp="1"/>
          </p:cNvSpPr>
          <p:nvPr>
            <p:ph type="title" idx="30" hasCustomPrompt="1"/>
          </p:nvPr>
        </p:nvSpPr>
        <p:spPr>
          <a:xfrm>
            <a:off x="6340295" y="2703517"/>
            <a:ext cx="1282400" cy="586400"/>
          </a:xfrm>
          <a:prstGeom prst="rect">
            <a:avLst/>
          </a:prstGeom>
        </p:spPr>
        <p:txBody>
          <a:bodyPr spcFirstLastPara="1" wrap="square" lIns="91425" tIns="0" rIns="91425" bIns="0" anchor="b" anchorCtr="0">
            <a:noAutofit/>
          </a:bodyPr>
          <a:lstStyle>
            <a:lvl1pPr lvl="0" algn="r" rtl="0">
              <a:spcBef>
                <a:spcPts val="0"/>
              </a:spcBef>
              <a:spcAft>
                <a:spcPts val="0"/>
              </a:spcAft>
              <a:buSzPts val="6000"/>
              <a:buNone/>
              <a:defRPr sz="4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72" name="Google Shape;172;p21"/>
          <p:cNvSpPr txBox="1">
            <a:spLocks noGrp="1"/>
          </p:cNvSpPr>
          <p:nvPr>
            <p:ph type="title" idx="31" hasCustomPrompt="1"/>
          </p:nvPr>
        </p:nvSpPr>
        <p:spPr>
          <a:xfrm>
            <a:off x="6340295" y="3631433"/>
            <a:ext cx="1282400" cy="586400"/>
          </a:xfrm>
          <a:prstGeom prst="rect">
            <a:avLst/>
          </a:prstGeom>
        </p:spPr>
        <p:txBody>
          <a:bodyPr spcFirstLastPara="1" wrap="square" lIns="91425" tIns="0" rIns="91425" bIns="0" anchor="b" anchorCtr="0">
            <a:noAutofit/>
          </a:bodyPr>
          <a:lstStyle>
            <a:lvl1pPr lvl="0" algn="r" rtl="0">
              <a:spcBef>
                <a:spcPts val="0"/>
              </a:spcBef>
              <a:spcAft>
                <a:spcPts val="0"/>
              </a:spcAft>
              <a:buSzPts val="6000"/>
              <a:buNone/>
              <a:defRPr sz="4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73" name="Google Shape;173;p21"/>
          <p:cNvSpPr txBox="1">
            <a:spLocks noGrp="1"/>
          </p:cNvSpPr>
          <p:nvPr>
            <p:ph type="title" idx="32" hasCustomPrompt="1"/>
          </p:nvPr>
        </p:nvSpPr>
        <p:spPr>
          <a:xfrm>
            <a:off x="6340295" y="4559351"/>
            <a:ext cx="1282400" cy="586400"/>
          </a:xfrm>
          <a:prstGeom prst="rect">
            <a:avLst/>
          </a:prstGeom>
        </p:spPr>
        <p:txBody>
          <a:bodyPr spcFirstLastPara="1" wrap="square" lIns="91425" tIns="0" rIns="91425" bIns="0" anchor="b" anchorCtr="0">
            <a:noAutofit/>
          </a:bodyPr>
          <a:lstStyle>
            <a:lvl1pPr lvl="0" algn="r" rtl="0">
              <a:spcBef>
                <a:spcPts val="0"/>
              </a:spcBef>
              <a:spcAft>
                <a:spcPts val="0"/>
              </a:spcAft>
              <a:buSzPts val="6000"/>
              <a:buNone/>
              <a:defRPr sz="4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74" name="Google Shape;174;p21"/>
          <p:cNvSpPr txBox="1">
            <a:spLocks noGrp="1"/>
          </p:cNvSpPr>
          <p:nvPr>
            <p:ph type="title" idx="33" hasCustomPrompt="1"/>
          </p:nvPr>
        </p:nvSpPr>
        <p:spPr>
          <a:xfrm>
            <a:off x="6340295" y="5487267"/>
            <a:ext cx="1282400" cy="586400"/>
          </a:xfrm>
          <a:prstGeom prst="rect">
            <a:avLst/>
          </a:prstGeom>
        </p:spPr>
        <p:txBody>
          <a:bodyPr spcFirstLastPara="1" wrap="square" lIns="91425" tIns="0" rIns="91425" bIns="0" anchor="b" anchorCtr="0">
            <a:noAutofit/>
          </a:bodyPr>
          <a:lstStyle>
            <a:lvl1pPr lvl="0" algn="r" rtl="0">
              <a:spcBef>
                <a:spcPts val="0"/>
              </a:spcBef>
              <a:spcAft>
                <a:spcPts val="0"/>
              </a:spcAft>
              <a:buSzPts val="6000"/>
              <a:buNone/>
              <a:defRPr sz="4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Tree>
    <p:extLst>
      <p:ext uri="{BB962C8B-B14F-4D97-AF65-F5344CB8AC3E}">
        <p14:creationId xmlns:p14="http://schemas.microsoft.com/office/powerpoint/2010/main" val="36310952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75"/>
        <p:cNvGrpSpPr/>
        <p:nvPr/>
      </p:nvGrpSpPr>
      <p:grpSpPr>
        <a:xfrm>
          <a:off x="0" y="0"/>
          <a:ext cx="0" cy="0"/>
          <a:chOff x="0" y="0"/>
          <a:chExt cx="0" cy="0"/>
        </a:xfrm>
      </p:grpSpPr>
      <p:sp>
        <p:nvSpPr>
          <p:cNvPr id="176" name="Google Shape;176;p22"/>
          <p:cNvSpPr/>
          <p:nvPr/>
        </p:nvSpPr>
        <p:spPr>
          <a:xfrm>
            <a:off x="520367" y="489567"/>
            <a:ext cx="11215600" cy="58788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77" name="Google Shape;177;p22"/>
          <p:cNvSpPr txBox="1">
            <a:spLocks noGrp="1"/>
          </p:cNvSpPr>
          <p:nvPr>
            <p:ph type="ctrTitle"/>
          </p:nvPr>
        </p:nvSpPr>
        <p:spPr>
          <a:xfrm>
            <a:off x="3499000" y="1427917"/>
            <a:ext cx="5682800" cy="1096000"/>
          </a:xfrm>
          <a:prstGeom prst="rect">
            <a:avLst/>
          </a:prstGeom>
        </p:spPr>
        <p:txBody>
          <a:bodyPr spcFirstLastPara="1" wrap="square" lIns="91425" tIns="0" rIns="91425" bIns="0" anchor="b" anchorCtr="0">
            <a:noAutofit/>
          </a:bodyPr>
          <a:lstStyle>
            <a:lvl1pPr lvl="0" rtl="0">
              <a:spcBef>
                <a:spcPts val="0"/>
              </a:spcBef>
              <a:spcAft>
                <a:spcPts val="0"/>
              </a:spcAft>
              <a:buSzPts val="5200"/>
              <a:buNone/>
              <a:defRPr sz="6933"/>
            </a:lvl1pPr>
            <a:lvl2pPr lvl="1" rtl="0">
              <a:spcBef>
                <a:spcPts val="0"/>
              </a:spcBef>
              <a:spcAft>
                <a:spcPts val="0"/>
              </a:spcAft>
              <a:buSzPts val="5200"/>
              <a:buNone/>
              <a:defRPr sz="6933"/>
            </a:lvl2pPr>
            <a:lvl3pPr lvl="2" rtl="0">
              <a:spcBef>
                <a:spcPts val="0"/>
              </a:spcBef>
              <a:spcAft>
                <a:spcPts val="0"/>
              </a:spcAft>
              <a:buSzPts val="5200"/>
              <a:buNone/>
              <a:defRPr sz="6933"/>
            </a:lvl3pPr>
            <a:lvl4pPr lvl="3" rtl="0">
              <a:spcBef>
                <a:spcPts val="0"/>
              </a:spcBef>
              <a:spcAft>
                <a:spcPts val="0"/>
              </a:spcAft>
              <a:buSzPts val="5200"/>
              <a:buNone/>
              <a:defRPr sz="6933"/>
            </a:lvl4pPr>
            <a:lvl5pPr lvl="4" rtl="0">
              <a:spcBef>
                <a:spcPts val="0"/>
              </a:spcBef>
              <a:spcAft>
                <a:spcPts val="0"/>
              </a:spcAft>
              <a:buSzPts val="5200"/>
              <a:buNone/>
              <a:defRPr sz="6933"/>
            </a:lvl5pPr>
            <a:lvl6pPr lvl="5" rtl="0">
              <a:spcBef>
                <a:spcPts val="0"/>
              </a:spcBef>
              <a:spcAft>
                <a:spcPts val="0"/>
              </a:spcAft>
              <a:buSzPts val="5200"/>
              <a:buNone/>
              <a:defRPr sz="6933"/>
            </a:lvl6pPr>
            <a:lvl7pPr lvl="6" rtl="0">
              <a:spcBef>
                <a:spcPts val="0"/>
              </a:spcBef>
              <a:spcAft>
                <a:spcPts val="0"/>
              </a:spcAft>
              <a:buSzPts val="5200"/>
              <a:buNone/>
              <a:defRPr sz="6933"/>
            </a:lvl7pPr>
            <a:lvl8pPr lvl="7" rtl="0">
              <a:spcBef>
                <a:spcPts val="0"/>
              </a:spcBef>
              <a:spcAft>
                <a:spcPts val="0"/>
              </a:spcAft>
              <a:buSzPts val="5200"/>
              <a:buNone/>
              <a:defRPr sz="6933"/>
            </a:lvl8pPr>
            <a:lvl9pPr lvl="8" rtl="0">
              <a:spcBef>
                <a:spcPts val="0"/>
              </a:spcBef>
              <a:spcAft>
                <a:spcPts val="0"/>
              </a:spcAft>
              <a:buSzPts val="5200"/>
              <a:buNone/>
              <a:defRPr sz="6933"/>
            </a:lvl9pPr>
          </a:lstStyle>
          <a:p>
            <a:endParaRPr/>
          </a:p>
        </p:txBody>
      </p:sp>
      <p:sp>
        <p:nvSpPr>
          <p:cNvPr id="178" name="Google Shape;178;p22"/>
          <p:cNvSpPr txBox="1">
            <a:spLocks noGrp="1"/>
          </p:cNvSpPr>
          <p:nvPr>
            <p:ph type="subTitle" idx="1"/>
          </p:nvPr>
        </p:nvSpPr>
        <p:spPr>
          <a:xfrm>
            <a:off x="3499000" y="3194800"/>
            <a:ext cx="5682800" cy="10088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79" name="Google Shape;179;p22"/>
          <p:cNvSpPr/>
          <p:nvPr/>
        </p:nvSpPr>
        <p:spPr>
          <a:xfrm rot="-5400000">
            <a:off x="-1270233" y="2282467"/>
            <a:ext cx="5876000" cy="2288800"/>
          </a:xfrm>
          <a:prstGeom prst="round2SameRect">
            <a:avLst>
              <a:gd name="adj1" fmla="val 20360"/>
              <a:gd name="adj2" fmla="val 0"/>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80" name="Google Shape;180;p22"/>
          <p:cNvSpPr txBox="1">
            <a:spLocks noGrp="1"/>
          </p:cNvSpPr>
          <p:nvPr>
            <p:ph type="subTitle" idx="2"/>
          </p:nvPr>
        </p:nvSpPr>
        <p:spPr>
          <a:xfrm>
            <a:off x="3499000" y="2657956"/>
            <a:ext cx="5682800" cy="4796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2000"/>
              <a:buFont typeface="Lexend Deca Medium"/>
              <a:buNone/>
              <a:defRPr sz="2667">
                <a:solidFill>
                  <a:schemeClr val="lt2"/>
                </a:solidFill>
                <a:latin typeface="Lexend Deca Medium"/>
                <a:ea typeface="Lexend Deca Medium"/>
                <a:cs typeface="Lexend Deca Medium"/>
                <a:sym typeface="Lexend Deca Medium"/>
              </a:defRPr>
            </a:lvl1pPr>
            <a:lvl2pPr lvl="1" rtl="0">
              <a:lnSpc>
                <a:spcPct val="100000"/>
              </a:lnSpc>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lnSpc>
                <a:spcPct val="100000"/>
              </a:lnSpc>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lnSpc>
                <a:spcPct val="100000"/>
              </a:lnSpc>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lnSpc>
                <a:spcPct val="100000"/>
              </a:lnSpc>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lnSpc>
                <a:spcPct val="100000"/>
              </a:lnSpc>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lnSpc>
                <a:spcPct val="100000"/>
              </a:lnSpc>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lnSpc>
                <a:spcPct val="100000"/>
              </a:lnSpc>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lnSpc>
                <a:spcPct val="100000"/>
              </a:lnSpc>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81" name="Google Shape;181;p22"/>
          <p:cNvSpPr txBox="1"/>
          <p:nvPr/>
        </p:nvSpPr>
        <p:spPr>
          <a:xfrm>
            <a:off x="3499000" y="5108967"/>
            <a:ext cx="5961200" cy="630800"/>
          </a:xfrm>
          <a:prstGeom prst="rect">
            <a:avLst/>
          </a:prstGeom>
          <a:noFill/>
          <a:ln>
            <a:noFill/>
          </a:ln>
        </p:spPr>
        <p:txBody>
          <a:bodyPr spcFirstLastPara="1" wrap="square" lIns="121900" tIns="121900" rIns="121900" bIns="121900" anchor="b" anchorCtr="0">
            <a:noAutofit/>
          </a:bodyPr>
          <a:lstStyle/>
          <a:p>
            <a:pPr marL="0" marR="0" lvl="0" indent="0" algn="l" defTabSz="1219170" rtl="0" eaLnBrk="1" fontAlgn="auto" latinLnBrk="0" hangingPunct="1">
              <a:lnSpc>
                <a:spcPct val="100000"/>
              </a:lnSpc>
              <a:spcBef>
                <a:spcPts val="400"/>
              </a:spcBef>
              <a:spcAft>
                <a:spcPts val="0"/>
              </a:spcAft>
              <a:buClr>
                <a:srgbClr val="000000"/>
              </a:buClr>
              <a:buSzTx/>
              <a:buFont typeface="Arial"/>
              <a:buNone/>
              <a:tabLst/>
              <a:defRPr/>
            </a:pPr>
            <a:r>
              <a:rPr kumimoji="0" lang="en" sz="1333" b="0" i="0" u="none" strike="noStrike" kern="0" cap="none" spc="0" normalizeH="0" baseline="0" noProof="0">
                <a:ln>
                  <a:noFill/>
                </a:ln>
                <a:solidFill>
                  <a:srgbClr val="FFFFFF"/>
                </a:solidFill>
                <a:effectLst/>
                <a:uLnTx/>
                <a:uFillTx/>
                <a:latin typeface="Metrophobic"/>
                <a:ea typeface="Metrophobic"/>
                <a:cs typeface="Metrophobic"/>
                <a:sym typeface="Metrophobic"/>
              </a:rPr>
              <a:t>CREDITS: This presentation template was created by </a:t>
            </a:r>
            <a:r>
              <a:rPr kumimoji="0" lang="en" sz="1333" b="1" i="0" u="none" strike="noStrike" kern="0" cap="none" spc="0" normalizeH="0" baseline="0" noProof="0">
                <a:ln>
                  <a:noFill/>
                </a:ln>
                <a:solidFill>
                  <a:srgbClr val="FFFFFF"/>
                </a:solidFill>
                <a:effectLst/>
                <a:uLnTx/>
                <a:uFill>
                  <a:noFill/>
                </a:uFill>
                <a:latin typeface="Metrophobic"/>
                <a:ea typeface="Metrophobic"/>
                <a:cs typeface="Metrophobic"/>
                <a:sym typeface="Metrophobic"/>
                <a:hlinkClick r:id="rId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kumimoji="0" lang="en" sz="1333" b="0" i="0" u="none" strike="noStrike" kern="0" cap="none" spc="0" normalizeH="0" baseline="0" noProof="0">
                <a:ln>
                  <a:noFill/>
                </a:ln>
                <a:solidFill>
                  <a:srgbClr val="FFFFFF"/>
                </a:solidFill>
                <a:effectLst/>
                <a:uLnTx/>
                <a:uFillTx/>
                <a:latin typeface="Metrophobic"/>
                <a:ea typeface="Metrophobic"/>
                <a:cs typeface="Metrophobic"/>
                <a:sym typeface="Metrophobic"/>
              </a:rPr>
              <a:t>, and includes icons by </a:t>
            </a:r>
            <a:r>
              <a:rPr kumimoji="0" lang="en" sz="1333" b="1" i="0" u="none" strike="noStrike" kern="0" cap="none" spc="0" normalizeH="0" baseline="0" noProof="0">
                <a:ln>
                  <a:noFill/>
                </a:ln>
                <a:solidFill>
                  <a:srgbClr val="FFFFFF"/>
                </a:solidFill>
                <a:effectLst/>
                <a:uLnTx/>
                <a:uFill>
                  <a:noFill/>
                </a:uFill>
                <a:latin typeface="Metrophobic"/>
                <a:ea typeface="Metrophobic"/>
                <a:cs typeface="Metrophobic"/>
                <a:sym typeface="Metrophobic"/>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kumimoji="0" lang="en" sz="1333" b="1" i="0" u="none" strike="noStrike" kern="0" cap="none" spc="0" normalizeH="0" baseline="0" noProof="0">
                <a:ln>
                  <a:noFill/>
                </a:ln>
                <a:solidFill>
                  <a:srgbClr val="FFFFFF"/>
                </a:solidFill>
                <a:effectLst/>
                <a:uLnTx/>
                <a:uFillTx/>
                <a:latin typeface="Metrophobic"/>
                <a:ea typeface="Metrophobic"/>
                <a:cs typeface="Metrophobic"/>
                <a:sym typeface="Metrophobic"/>
              </a:rPr>
              <a:t> </a:t>
            </a:r>
            <a:r>
              <a:rPr kumimoji="0" lang="en" sz="1333" b="0" i="0" u="none" strike="noStrike" kern="0" cap="none" spc="0" normalizeH="0" baseline="0" noProof="0">
                <a:ln>
                  <a:noFill/>
                </a:ln>
                <a:solidFill>
                  <a:srgbClr val="FFFFFF"/>
                </a:solidFill>
                <a:effectLst/>
                <a:uLnTx/>
                <a:uFillTx/>
                <a:latin typeface="Metrophobic"/>
                <a:ea typeface="Metrophobic"/>
                <a:cs typeface="Metrophobic"/>
                <a:sym typeface="Metrophobic"/>
              </a:rPr>
              <a:t>and infographics &amp; images by </a:t>
            </a:r>
            <a:r>
              <a:rPr kumimoji="0" lang="en" sz="1333" b="1" i="0" u="none" strike="noStrike" kern="0" cap="none" spc="0" normalizeH="0" baseline="0" noProof="0">
                <a:ln>
                  <a:noFill/>
                </a:ln>
                <a:solidFill>
                  <a:srgbClr val="FFFFFF"/>
                </a:solidFill>
                <a:effectLst/>
                <a:uLnTx/>
                <a:uFill>
                  <a:noFill/>
                </a:uFill>
                <a:latin typeface="Metrophobic"/>
                <a:ea typeface="Metrophobic"/>
                <a:cs typeface="Metrophobic"/>
                <a:sym typeface="Metrophobic"/>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endParaRPr kumimoji="0" sz="1333" b="1" i="0" u="none" strike="noStrike" kern="0" cap="none" spc="0" normalizeH="0" baseline="0" noProof="0">
              <a:ln>
                <a:noFill/>
              </a:ln>
              <a:solidFill>
                <a:srgbClr val="FFFFFF"/>
              </a:solidFill>
              <a:effectLst/>
              <a:uLnTx/>
              <a:uFillTx/>
              <a:latin typeface="Metrophobic"/>
              <a:ea typeface="Metrophobic"/>
              <a:cs typeface="Metrophobic"/>
              <a:sym typeface="Metrophobic"/>
            </a:endParaRPr>
          </a:p>
        </p:txBody>
      </p:sp>
    </p:spTree>
    <p:extLst>
      <p:ext uri="{BB962C8B-B14F-4D97-AF65-F5344CB8AC3E}">
        <p14:creationId xmlns:p14="http://schemas.microsoft.com/office/powerpoint/2010/main" val="17339421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ackground ">
  <p:cSld name="Background ">
    <p:bg>
      <p:bgPr>
        <a:gradFill>
          <a:gsLst>
            <a:gs pos="0">
              <a:schemeClr val="lt2"/>
            </a:gs>
            <a:gs pos="50000">
              <a:schemeClr val="dk1"/>
            </a:gs>
            <a:gs pos="100000">
              <a:schemeClr val="dk2"/>
            </a:gs>
          </a:gsLst>
          <a:path path="circle">
            <a:fillToRect l="50000" t="50000" r="50000" b="50000"/>
          </a:path>
          <a:tileRect/>
        </a:gradFill>
        <a:effectLst/>
      </p:bgPr>
    </p:bg>
    <p:spTree>
      <p:nvGrpSpPr>
        <p:cNvPr id="1" name="Shape 182"/>
        <p:cNvGrpSpPr/>
        <p:nvPr/>
      </p:nvGrpSpPr>
      <p:grpSpPr>
        <a:xfrm>
          <a:off x="0" y="0"/>
          <a:ext cx="0" cy="0"/>
          <a:chOff x="0" y="0"/>
          <a:chExt cx="0" cy="0"/>
        </a:xfrm>
      </p:grpSpPr>
      <p:sp>
        <p:nvSpPr>
          <p:cNvPr id="183" name="Google Shape;183;p23"/>
          <p:cNvSpPr/>
          <p:nvPr/>
        </p:nvSpPr>
        <p:spPr>
          <a:xfrm>
            <a:off x="520367" y="489567"/>
            <a:ext cx="11215600" cy="58788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84" name="Google Shape;184;p23"/>
          <p:cNvSpPr/>
          <p:nvPr/>
        </p:nvSpPr>
        <p:spPr>
          <a:xfrm rot="-5400000">
            <a:off x="-1850633" y="2862867"/>
            <a:ext cx="5876000" cy="1128000"/>
          </a:xfrm>
          <a:prstGeom prst="round2SameRect">
            <a:avLst>
              <a:gd name="adj1" fmla="val 38579"/>
              <a:gd name="adj2" fmla="val 0"/>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29055759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ackground 1">
  <p:cSld name="Background 1">
    <p:bg>
      <p:bgPr>
        <a:gradFill>
          <a:gsLst>
            <a:gs pos="0">
              <a:schemeClr val="dk2"/>
            </a:gs>
            <a:gs pos="2000">
              <a:schemeClr val="dk2"/>
            </a:gs>
            <a:gs pos="50000">
              <a:schemeClr val="dk1"/>
            </a:gs>
            <a:gs pos="100000">
              <a:schemeClr val="lt2"/>
            </a:gs>
          </a:gsLst>
          <a:path path="circle">
            <a:fillToRect l="50000" t="50000" r="50000" b="50000"/>
          </a:path>
          <a:tileRect/>
        </a:gradFill>
        <a:effectLst/>
      </p:bgPr>
    </p:bg>
    <p:spTree>
      <p:nvGrpSpPr>
        <p:cNvPr id="1" name="Shape 185"/>
        <p:cNvGrpSpPr/>
        <p:nvPr/>
      </p:nvGrpSpPr>
      <p:grpSpPr>
        <a:xfrm>
          <a:off x="0" y="0"/>
          <a:ext cx="0" cy="0"/>
          <a:chOff x="0" y="0"/>
          <a:chExt cx="0" cy="0"/>
        </a:xfrm>
      </p:grpSpPr>
      <p:sp>
        <p:nvSpPr>
          <p:cNvPr id="186" name="Google Shape;186;p24"/>
          <p:cNvSpPr/>
          <p:nvPr/>
        </p:nvSpPr>
        <p:spPr>
          <a:xfrm>
            <a:off x="520367" y="489567"/>
            <a:ext cx="11215600" cy="58788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87" name="Google Shape;187;p24"/>
          <p:cNvSpPr/>
          <p:nvPr/>
        </p:nvSpPr>
        <p:spPr>
          <a:xfrm rot="-5400000">
            <a:off x="-1850633" y="2862867"/>
            <a:ext cx="5876000" cy="1128000"/>
          </a:xfrm>
          <a:prstGeom prst="round2SameRect">
            <a:avLst>
              <a:gd name="adj1" fmla="val 38579"/>
              <a:gd name="adj2" fmla="val 0"/>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94657127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520367" y="489567"/>
            <a:ext cx="11215600" cy="58788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10;p2"/>
          <p:cNvSpPr txBox="1">
            <a:spLocks noGrp="1"/>
          </p:cNvSpPr>
          <p:nvPr>
            <p:ph type="ctrTitle"/>
          </p:nvPr>
        </p:nvSpPr>
        <p:spPr>
          <a:xfrm>
            <a:off x="3095600" y="1472000"/>
            <a:ext cx="8136400" cy="2896400"/>
          </a:xfrm>
          <a:prstGeom prst="rect">
            <a:avLst/>
          </a:prstGeom>
        </p:spPr>
        <p:txBody>
          <a:bodyPr spcFirstLastPara="1" wrap="square" lIns="91425" tIns="0" rIns="91425" bIns="0" anchor="b" anchorCtr="0">
            <a:noAutofit/>
          </a:bodyPr>
          <a:lstStyle>
            <a:lvl1pPr lvl="0">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3095600" y="4417633"/>
            <a:ext cx="6352400" cy="642800"/>
          </a:xfrm>
          <a:prstGeom prst="rect">
            <a:avLst/>
          </a:prstGeom>
        </p:spPr>
        <p:txBody>
          <a:bodyPr spcFirstLastPara="1" wrap="square" lIns="91425" tIns="0" rIns="91425" bIns="0" anchor="t" anchorCtr="0">
            <a:noAutofit/>
          </a:bodyPr>
          <a:lstStyle>
            <a:lvl1pPr lvl="0">
              <a:lnSpc>
                <a:spcPct val="100000"/>
              </a:lnSpc>
              <a:spcBef>
                <a:spcPts val="0"/>
              </a:spcBef>
              <a:spcAft>
                <a:spcPts val="0"/>
              </a:spcAft>
              <a:buSzPts val="2800"/>
              <a:buNone/>
              <a:defRPr sz="25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p:nvPr/>
        </p:nvSpPr>
        <p:spPr>
          <a:xfrm rot="-5400000">
            <a:off x="-1270233" y="2282467"/>
            <a:ext cx="5876000" cy="2288800"/>
          </a:xfrm>
          <a:prstGeom prst="round2SameRect">
            <a:avLst>
              <a:gd name="adj1" fmla="val 20360"/>
              <a:gd name="adj2" fmla="val 0"/>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1221559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p:nvPr/>
        </p:nvSpPr>
        <p:spPr>
          <a:xfrm>
            <a:off x="520367" y="489567"/>
            <a:ext cx="11215600" cy="58788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15;p3"/>
          <p:cNvSpPr/>
          <p:nvPr/>
        </p:nvSpPr>
        <p:spPr>
          <a:xfrm rot="-5400000">
            <a:off x="-1270233" y="2282467"/>
            <a:ext cx="5876000" cy="2288800"/>
          </a:xfrm>
          <a:prstGeom prst="round2SameRect">
            <a:avLst>
              <a:gd name="adj1" fmla="val 20360"/>
              <a:gd name="adj2" fmla="val 0"/>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6;p3"/>
          <p:cNvSpPr txBox="1">
            <a:spLocks noGrp="1"/>
          </p:cNvSpPr>
          <p:nvPr>
            <p:ph type="title"/>
          </p:nvPr>
        </p:nvSpPr>
        <p:spPr>
          <a:xfrm>
            <a:off x="3423267" y="4329261"/>
            <a:ext cx="5560400" cy="821600"/>
          </a:xfrm>
          <a:prstGeom prst="rect">
            <a:avLst/>
          </a:prstGeom>
        </p:spPr>
        <p:txBody>
          <a:bodyPr spcFirstLastPara="1" wrap="square" lIns="91425" tIns="0" rIns="91425" bIns="0" anchor="t" anchorCtr="0">
            <a:noAutofit/>
          </a:bodyPr>
          <a:lstStyle>
            <a:lvl1pPr lvl="0">
              <a:spcBef>
                <a:spcPts val="0"/>
              </a:spcBef>
              <a:spcAft>
                <a:spcPts val="0"/>
              </a:spcAft>
              <a:buSzPts val="3600"/>
              <a:buNone/>
              <a:defRPr sz="4800">
                <a:solidFill>
                  <a:schemeClr val="lt2"/>
                </a:solidFill>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7" name="Google Shape;17;p3"/>
          <p:cNvSpPr txBox="1">
            <a:spLocks noGrp="1"/>
          </p:cNvSpPr>
          <p:nvPr>
            <p:ph type="title" idx="2" hasCustomPrompt="1"/>
          </p:nvPr>
        </p:nvSpPr>
        <p:spPr>
          <a:xfrm>
            <a:off x="3423267" y="1556800"/>
            <a:ext cx="2873200" cy="2314000"/>
          </a:xfrm>
          <a:prstGeom prst="rect">
            <a:avLst/>
          </a:prstGeom>
        </p:spPr>
        <p:txBody>
          <a:bodyPr spcFirstLastPara="1" wrap="square" lIns="91425" tIns="0" rIns="91425" bIns="0" anchor="b" anchorCtr="0">
            <a:noAutofit/>
          </a:bodyPr>
          <a:lstStyle>
            <a:lvl1pPr lvl="0" rtl="0">
              <a:spcBef>
                <a:spcPts val="0"/>
              </a:spcBef>
              <a:spcAft>
                <a:spcPts val="0"/>
              </a:spcAft>
              <a:buSzPts val="12000"/>
              <a:buNone/>
              <a:defRPr sz="160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18" name="Google Shape;18;p3"/>
          <p:cNvSpPr txBox="1">
            <a:spLocks noGrp="1"/>
          </p:cNvSpPr>
          <p:nvPr>
            <p:ph type="subTitle" idx="1"/>
          </p:nvPr>
        </p:nvSpPr>
        <p:spPr>
          <a:xfrm>
            <a:off x="3423267" y="5280267"/>
            <a:ext cx="5560400" cy="385200"/>
          </a:xfrm>
          <a:prstGeom prst="rect">
            <a:avLst/>
          </a:prstGeom>
        </p:spPr>
        <p:txBody>
          <a:bodyPr spcFirstLastPara="1" wrap="square" lIns="91425" tIns="0" rIns="91425" bIns="0" anchor="b"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extLst>
      <p:ext uri="{BB962C8B-B14F-4D97-AF65-F5344CB8AC3E}">
        <p14:creationId xmlns:p14="http://schemas.microsoft.com/office/powerpoint/2010/main" val="191841757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p4"/>
          <p:cNvSpPr/>
          <p:nvPr/>
        </p:nvSpPr>
        <p:spPr>
          <a:xfrm>
            <a:off x="520367" y="489567"/>
            <a:ext cx="11215600" cy="58788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21;p4"/>
          <p:cNvSpPr txBox="1">
            <a:spLocks noGrp="1"/>
          </p:cNvSpPr>
          <p:nvPr>
            <p:ph type="title"/>
          </p:nvPr>
        </p:nvSpPr>
        <p:spPr>
          <a:xfrm>
            <a:off x="2664467" y="720000"/>
            <a:ext cx="8567600" cy="636800"/>
          </a:xfrm>
          <a:prstGeom prst="rect">
            <a:avLst/>
          </a:prstGeom>
        </p:spPr>
        <p:txBody>
          <a:bodyPr spcFirstLastPara="1" wrap="square" lIns="91425" tIns="0" rIns="91425"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4"/>
          <p:cNvSpPr/>
          <p:nvPr/>
        </p:nvSpPr>
        <p:spPr>
          <a:xfrm rot="-5400000">
            <a:off x="-1850633" y="2862867"/>
            <a:ext cx="5876000" cy="1128000"/>
          </a:xfrm>
          <a:prstGeom prst="round2SameRect">
            <a:avLst>
              <a:gd name="adj1" fmla="val 38579"/>
              <a:gd name="adj2" fmla="val 0"/>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23;p4"/>
          <p:cNvSpPr txBox="1">
            <a:spLocks noGrp="1"/>
          </p:cNvSpPr>
          <p:nvPr>
            <p:ph type="body" idx="1"/>
          </p:nvPr>
        </p:nvSpPr>
        <p:spPr>
          <a:xfrm>
            <a:off x="2200733" y="1536633"/>
            <a:ext cx="9031200" cy="4555200"/>
          </a:xfrm>
          <a:prstGeom prst="rect">
            <a:avLst/>
          </a:prstGeom>
        </p:spPr>
        <p:txBody>
          <a:bodyPr spcFirstLastPara="1" wrap="square" lIns="91425" tIns="0" rIns="91425" bIns="0" anchor="t" anchorCtr="0">
            <a:noAutofit/>
          </a:bodyPr>
          <a:lstStyle>
            <a:lvl1pPr marL="609585" lvl="0" indent="-440256">
              <a:spcBef>
                <a:spcPts val="0"/>
              </a:spcBef>
              <a:spcAft>
                <a:spcPts val="0"/>
              </a:spcAft>
              <a:buSzPts val="1600"/>
              <a:buChar char="●"/>
              <a:defRPr/>
            </a:lvl1pPr>
            <a:lvl2pPr marL="1219170" lvl="1" indent="-440256">
              <a:spcBef>
                <a:spcPts val="0"/>
              </a:spcBef>
              <a:spcAft>
                <a:spcPts val="0"/>
              </a:spcAft>
              <a:buSzPts val="1600"/>
              <a:buChar char="○"/>
              <a:defRPr/>
            </a:lvl2pPr>
            <a:lvl3pPr marL="1828754" lvl="2" indent="-440256">
              <a:spcBef>
                <a:spcPts val="0"/>
              </a:spcBef>
              <a:spcAft>
                <a:spcPts val="0"/>
              </a:spcAft>
              <a:buSzPts val="1600"/>
              <a:buChar char="■"/>
              <a:defRPr/>
            </a:lvl3pPr>
            <a:lvl4pPr marL="2438339" lvl="3" indent="-440256">
              <a:spcBef>
                <a:spcPts val="0"/>
              </a:spcBef>
              <a:spcAft>
                <a:spcPts val="0"/>
              </a:spcAft>
              <a:buSzPts val="1600"/>
              <a:buChar char="●"/>
              <a:defRPr/>
            </a:lvl4pPr>
            <a:lvl5pPr marL="3047924" lvl="4" indent="-440256">
              <a:spcBef>
                <a:spcPts val="0"/>
              </a:spcBef>
              <a:spcAft>
                <a:spcPts val="0"/>
              </a:spcAft>
              <a:buSzPts val="1600"/>
              <a:buChar char="○"/>
              <a:defRPr/>
            </a:lvl5pPr>
            <a:lvl6pPr marL="3657509" lvl="5" indent="-440256">
              <a:spcBef>
                <a:spcPts val="0"/>
              </a:spcBef>
              <a:spcAft>
                <a:spcPts val="0"/>
              </a:spcAft>
              <a:buSzPts val="1600"/>
              <a:buChar char="■"/>
              <a:defRPr/>
            </a:lvl6pPr>
            <a:lvl7pPr marL="4267093" lvl="6" indent="-440256">
              <a:spcBef>
                <a:spcPts val="0"/>
              </a:spcBef>
              <a:spcAft>
                <a:spcPts val="0"/>
              </a:spcAft>
              <a:buSzPts val="1600"/>
              <a:buChar char="●"/>
              <a:defRPr/>
            </a:lvl7pPr>
            <a:lvl8pPr marL="4876678" lvl="7" indent="-440256">
              <a:spcBef>
                <a:spcPts val="0"/>
              </a:spcBef>
              <a:spcAft>
                <a:spcPts val="0"/>
              </a:spcAft>
              <a:buSzPts val="1600"/>
              <a:buChar char="○"/>
              <a:defRPr/>
            </a:lvl8pPr>
            <a:lvl9pPr marL="5486263" lvl="8" indent="-440256">
              <a:spcBef>
                <a:spcPts val="0"/>
              </a:spcBef>
              <a:spcAft>
                <a:spcPts val="0"/>
              </a:spcAft>
              <a:buSzPts val="1600"/>
              <a:buChar char="■"/>
              <a:defRPr/>
            </a:lvl9pPr>
          </a:lstStyle>
          <a:p>
            <a:endParaRPr/>
          </a:p>
        </p:txBody>
      </p:sp>
    </p:spTree>
    <p:extLst>
      <p:ext uri="{BB962C8B-B14F-4D97-AF65-F5344CB8AC3E}">
        <p14:creationId xmlns:p14="http://schemas.microsoft.com/office/powerpoint/2010/main" val="22520700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4"/>
        <p:cNvGrpSpPr/>
        <p:nvPr/>
      </p:nvGrpSpPr>
      <p:grpSpPr>
        <a:xfrm>
          <a:off x="0" y="0"/>
          <a:ext cx="0" cy="0"/>
          <a:chOff x="0" y="0"/>
          <a:chExt cx="0" cy="0"/>
        </a:xfrm>
      </p:grpSpPr>
      <p:sp>
        <p:nvSpPr>
          <p:cNvPr id="25" name="Google Shape;25;p5"/>
          <p:cNvSpPr/>
          <p:nvPr/>
        </p:nvSpPr>
        <p:spPr>
          <a:xfrm>
            <a:off x="520367" y="489567"/>
            <a:ext cx="11215600" cy="58788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26;p5"/>
          <p:cNvSpPr txBox="1">
            <a:spLocks noGrp="1"/>
          </p:cNvSpPr>
          <p:nvPr>
            <p:ph type="title"/>
          </p:nvPr>
        </p:nvSpPr>
        <p:spPr>
          <a:xfrm>
            <a:off x="2664467" y="720000"/>
            <a:ext cx="8567600" cy="636800"/>
          </a:xfrm>
          <a:prstGeom prst="rect">
            <a:avLst/>
          </a:prstGeom>
        </p:spPr>
        <p:txBody>
          <a:bodyPr spcFirstLastPara="1" wrap="square" lIns="91425" tIns="0" rIns="91425" bIns="0"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5"/>
          <p:cNvSpPr txBox="1">
            <a:spLocks noGrp="1"/>
          </p:cNvSpPr>
          <p:nvPr>
            <p:ph type="subTitle" idx="1"/>
          </p:nvPr>
        </p:nvSpPr>
        <p:spPr>
          <a:xfrm>
            <a:off x="2118101" y="4561633"/>
            <a:ext cx="4218000" cy="1364800"/>
          </a:xfrm>
          <a:prstGeom prst="rect">
            <a:avLst/>
          </a:prstGeom>
        </p:spPr>
        <p:txBody>
          <a:bodyPr spcFirstLastPara="1" wrap="square" lIns="91425" tIns="0" rIns="91425" bIns="0" anchor="t" anchorCtr="0">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28" name="Google Shape;28;p5"/>
          <p:cNvSpPr txBox="1">
            <a:spLocks noGrp="1"/>
          </p:cNvSpPr>
          <p:nvPr>
            <p:ph type="subTitle" idx="2"/>
          </p:nvPr>
        </p:nvSpPr>
        <p:spPr>
          <a:xfrm>
            <a:off x="6477209" y="4561633"/>
            <a:ext cx="4218000" cy="1364800"/>
          </a:xfrm>
          <a:prstGeom prst="rect">
            <a:avLst/>
          </a:prstGeom>
        </p:spPr>
        <p:txBody>
          <a:bodyPr spcFirstLastPara="1" wrap="square" lIns="91425" tIns="0" rIns="91425" bIns="0"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9" name="Google Shape;29;p5"/>
          <p:cNvSpPr txBox="1">
            <a:spLocks noGrp="1"/>
          </p:cNvSpPr>
          <p:nvPr>
            <p:ph type="subTitle" idx="3"/>
          </p:nvPr>
        </p:nvSpPr>
        <p:spPr>
          <a:xfrm>
            <a:off x="3173901" y="3778433"/>
            <a:ext cx="2106400" cy="470400"/>
          </a:xfrm>
          <a:prstGeom prst="rect">
            <a:avLst/>
          </a:prstGeom>
        </p:spPr>
        <p:txBody>
          <a:bodyPr spcFirstLastPara="1" wrap="square" lIns="91425" tIns="0" rIns="91425" bIns="0" anchor="t" anchorCtr="0">
            <a:noAutofit/>
          </a:bodyPr>
          <a:lstStyle>
            <a:lvl1pPr lvl="0" algn="ctr"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30" name="Google Shape;30;p5"/>
          <p:cNvSpPr txBox="1">
            <a:spLocks noGrp="1"/>
          </p:cNvSpPr>
          <p:nvPr>
            <p:ph type="subTitle" idx="4"/>
          </p:nvPr>
        </p:nvSpPr>
        <p:spPr>
          <a:xfrm>
            <a:off x="7533009" y="3778433"/>
            <a:ext cx="2106400" cy="470400"/>
          </a:xfrm>
          <a:prstGeom prst="rect">
            <a:avLst/>
          </a:prstGeom>
        </p:spPr>
        <p:txBody>
          <a:bodyPr spcFirstLastPara="1" wrap="square" lIns="91425" tIns="0" rIns="91425" bIns="0" anchor="t" anchorCtr="0">
            <a:noAutofit/>
          </a:bodyPr>
          <a:lstStyle>
            <a:lvl1pPr lvl="0" algn="ctr"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31" name="Google Shape;31;p5"/>
          <p:cNvSpPr/>
          <p:nvPr/>
        </p:nvSpPr>
        <p:spPr>
          <a:xfrm rot="-5400000">
            <a:off x="-1850633" y="2862867"/>
            <a:ext cx="5876000" cy="1128000"/>
          </a:xfrm>
          <a:prstGeom prst="round2SameRect">
            <a:avLst>
              <a:gd name="adj1" fmla="val 38579"/>
              <a:gd name="adj2" fmla="val 0"/>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025258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2"/>
        <p:cNvGrpSpPr/>
        <p:nvPr/>
      </p:nvGrpSpPr>
      <p:grpSpPr>
        <a:xfrm>
          <a:off x="0" y="0"/>
          <a:ext cx="0" cy="0"/>
          <a:chOff x="0" y="0"/>
          <a:chExt cx="0" cy="0"/>
        </a:xfrm>
      </p:grpSpPr>
      <p:sp>
        <p:nvSpPr>
          <p:cNvPr id="33" name="Google Shape;33;p6"/>
          <p:cNvSpPr/>
          <p:nvPr/>
        </p:nvSpPr>
        <p:spPr>
          <a:xfrm>
            <a:off x="520367" y="489567"/>
            <a:ext cx="11215600" cy="58788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34;p6"/>
          <p:cNvSpPr txBox="1">
            <a:spLocks noGrp="1"/>
          </p:cNvSpPr>
          <p:nvPr>
            <p:ph type="title"/>
          </p:nvPr>
        </p:nvSpPr>
        <p:spPr>
          <a:xfrm>
            <a:off x="2664467" y="720000"/>
            <a:ext cx="8567600" cy="636800"/>
          </a:xfrm>
          <a:prstGeom prst="rect">
            <a:avLst/>
          </a:prstGeom>
        </p:spPr>
        <p:txBody>
          <a:bodyPr spcFirstLastPara="1" wrap="square" lIns="91425" tIns="0" rIns="91425"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 name="Google Shape;35;p6"/>
          <p:cNvSpPr/>
          <p:nvPr/>
        </p:nvSpPr>
        <p:spPr>
          <a:xfrm rot="-5400000">
            <a:off x="-1850633" y="2862867"/>
            <a:ext cx="5876000" cy="1128000"/>
          </a:xfrm>
          <a:prstGeom prst="round2SameRect">
            <a:avLst>
              <a:gd name="adj1" fmla="val 38579"/>
              <a:gd name="adj2" fmla="val 0"/>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7136189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2"/>
        <p:cNvGrpSpPr/>
        <p:nvPr/>
      </p:nvGrpSpPr>
      <p:grpSpPr>
        <a:xfrm>
          <a:off x="0" y="0"/>
          <a:ext cx="0" cy="0"/>
          <a:chOff x="0" y="0"/>
          <a:chExt cx="0" cy="0"/>
        </a:xfrm>
      </p:grpSpPr>
      <p:sp>
        <p:nvSpPr>
          <p:cNvPr id="33" name="Google Shape;33;p6"/>
          <p:cNvSpPr/>
          <p:nvPr/>
        </p:nvSpPr>
        <p:spPr>
          <a:xfrm>
            <a:off x="520367" y="489567"/>
            <a:ext cx="11215600" cy="58788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34;p6"/>
          <p:cNvSpPr txBox="1">
            <a:spLocks noGrp="1"/>
          </p:cNvSpPr>
          <p:nvPr>
            <p:ph type="title"/>
          </p:nvPr>
        </p:nvSpPr>
        <p:spPr>
          <a:xfrm>
            <a:off x="2664467" y="720000"/>
            <a:ext cx="8567600" cy="636800"/>
          </a:xfrm>
          <a:prstGeom prst="rect">
            <a:avLst/>
          </a:prstGeom>
        </p:spPr>
        <p:txBody>
          <a:bodyPr spcFirstLastPara="1" wrap="square" lIns="91425" tIns="0" rIns="91425"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 name="Google Shape;35;p6"/>
          <p:cNvSpPr/>
          <p:nvPr/>
        </p:nvSpPr>
        <p:spPr>
          <a:xfrm rot="-5400000">
            <a:off x="-1850633" y="2862867"/>
            <a:ext cx="5876000" cy="1128000"/>
          </a:xfrm>
          <a:prstGeom prst="round2SameRect">
            <a:avLst>
              <a:gd name="adj1" fmla="val 38579"/>
              <a:gd name="adj2" fmla="val 0"/>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21140763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6"/>
        <p:cNvGrpSpPr/>
        <p:nvPr/>
      </p:nvGrpSpPr>
      <p:grpSpPr>
        <a:xfrm>
          <a:off x="0" y="0"/>
          <a:ext cx="0" cy="0"/>
          <a:chOff x="0" y="0"/>
          <a:chExt cx="0" cy="0"/>
        </a:xfrm>
      </p:grpSpPr>
      <p:sp>
        <p:nvSpPr>
          <p:cNvPr id="37" name="Google Shape;37;p7"/>
          <p:cNvSpPr/>
          <p:nvPr/>
        </p:nvSpPr>
        <p:spPr>
          <a:xfrm>
            <a:off x="520367" y="489567"/>
            <a:ext cx="11215600" cy="58788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38;p7"/>
          <p:cNvSpPr/>
          <p:nvPr/>
        </p:nvSpPr>
        <p:spPr>
          <a:xfrm rot="-5400000">
            <a:off x="-1850633" y="2862867"/>
            <a:ext cx="5876000" cy="1128000"/>
          </a:xfrm>
          <a:prstGeom prst="round2SameRect">
            <a:avLst>
              <a:gd name="adj1" fmla="val 38579"/>
              <a:gd name="adj2" fmla="val 0"/>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39;p7"/>
          <p:cNvSpPr txBox="1">
            <a:spLocks noGrp="1"/>
          </p:cNvSpPr>
          <p:nvPr>
            <p:ph type="body" idx="1"/>
          </p:nvPr>
        </p:nvSpPr>
        <p:spPr>
          <a:xfrm>
            <a:off x="5425200" y="1973133"/>
            <a:ext cx="5806800" cy="3401200"/>
          </a:xfrm>
          <a:prstGeom prst="rect">
            <a:avLst/>
          </a:prstGeom>
        </p:spPr>
        <p:txBody>
          <a:bodyPr spcFirstLastPara="1" wrap="square" lIns="91425" tIns="0" rIns="91425" bIns="0" anchor="t" anchorCtr="0">
            <a:noAutofit/>
          </a:bodyPr>
          <a:lstStyle>
            <a:lvl1pPr marL="609585" lvl="0" indent="-440256">
              <a:spcBef>
                <a:spcPts val="0"/>
              </a:spcBef>
              <a:spcAft>
                <a:spcPts val="0"/>
              </a:spcAft>
              <a:buSzPts val="1600"/>
              <a:buChar char="●"/>
              <a:defRPr/>
            </a:lvl1pPr>
            <a:lvl2pPr marL="1219170" lvl="1" indent="-440256">
              <a:spcBef>
                <a:spcPts val="0"/>
              </a:spcBef>
              <a:spcAft>
                <a:spcPts val="0"/>
              </a:spcAft>
              <a:buSzPts val="1600"/>
              <a:buChar char="○"/>
              <a:defRPr/>
            </a:lvl2pPr>
            <a:lvl3pPr marL="1828754" lvl="2" indent="-440256">
              <a:spcBef>
                <a:spcPts val="0"/>
              </a:spcBef>
              <a:spcAft>
                <a:spcPts val="0"/>
              </a:spcAft>
              <a:buSzPts val="1600"/>
              <a:buChar char="■"/>
              <a:defRPr/>
            </a:lvl3pPr>
            <a:lvl4pPr marL="2438339" lvl="3" indent="-440256">
              <a:spcBef>
                <a:spcPts val="0"/>
              </a:spcBef>
              <a:spcAft>
                <a:spcPts val="0"/>
              </a:spcAft>
              <a:buSzPts val="1600"/>
              <a:buChar char="●"/>
              <a:defRPr/>
            </a:lvl4pPr>
            <a:lvl5pPr marL="3047924" lvl="4" indent="-440256">
              <a:spcBef>
                <a:spcPts val="0"/>
              </a:spcBef>
              <a:spcAft>
                <a:spcPts val="0"/>
              </a:spcAft>
              <a:buSzPts val="1600"/>
              <a:buChar char="○"/>
              <a:defRPr/>
            </a:lvl5pPr>
            <a:lvl6pPr marL="3657509" lvl="5" indent="-440256">
              <a:spcBef>
                <a:spcPts val="0"/>
              </a:spcBef>
              <a:spcAft>
                <a:spcPts val="0"/>
              </a:spcAft>
              <a:buSzPts val="1600"/>
              <a:buChar char="■"/>
              <a:defRPr/>
            </a:lvl6pPr>
            <a:lvl7pPr marL="4267093" lvl="6" indent="-440256">
              <a:spcBef>
                <a:spcPts val="0"/>
              </a:spcBef>
              <a:spcAft>
                <a:spcPts val="0"/>
              </a:spcAft>
              <a:buSzPts val="1600"/>
              <a:buChar char="●"/>
              <a:defRPr/>
            </a:lvl7pPr>
            <a:lvl8pPr marL="4876678" lvl="7" indent="-440256">
              <a:spcBef>
                <a:spcPts val="0"/>
              </a:spcBef>
              <a:spcAft>
                <a:spcPts val="0"/>
              </a:spcAft>
              <a:buSzPts val="1600"/>
              <a:buChar char="○"/>
              <a:defRPr/>
            </a:lvl8pPr>
            <a:lvl9pPr marL="5486263" lvl="8" indent="-440256">
              <a:spcBef>
                <a:spcPts val="0"/>
              </a:spcBef>
              <a:spcAft>
                <a:spcPts val="0"/>
              </a:spcAft>
              <a:buSzPts val="1600"/>
              <a:buChar char="■"/>
              <a:defRPr/>
            </a:lvl9pPr>
          </a:lstStyle>
          <a:p>
            <a:endParaRPr/>
          </a:p>
        </p:txBody>
      </p:sp>
      <p:sp>
        <p:nvSpPr>
          <p:cNvPr id="40" name="Google Shape;40;p7"/>
          <p:cNvSpPr txBox="1">
            <a:spLocks noGrp="1"/>
          </p:cNvSpPr>
          <p:nvPr>
            <p:ph type="title"/>
          </p:nvPr>
        </p:nvSpPr>
        <p:spPr>
          <a:xfrm>
            <a:off x="2664467" y="720000"/>
            <a:ext cx="8567600" cy="636800"/>
          </a:xfrm>
          <a:prstGeom prst="rect">
            <a:avLst/>
          </a:prstGeom>
        </p:spPr>
        <p:txBody>
          <a:bodyPr spcFirstLastPara="1" wrap="square" lIns="91425" tIns="0" rIns="91425"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397536110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1"/>
        <p:cNvGrpSpPr/>
        <p:nvPr/>
      </p:nvGrpSpPr>
      <p:grpSpPr>
        <a:xfrm>
          <a:off x="0" y="0"/>
          <a:ext cx="0" cy="0"/>
          <a:chOff x="0" y="0"/>
          <a:chExt cx="0" cy="0"/>
        </a:xfrm>
      </p:grpSpPr>
      <p:sp>
        <p:nvSpPr>
          <p:cNvPr id="42" name="Google Shape;42;p8"/>
          <p:cNvSpPr/>
          <p:nvPr/>
        </p:nvSpPr>
        <p:spPr>
          <a:xfrm>
            <a:off x="520367" y="489567"/>
            <a:ext cx="11215600" cy="58788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43;p8"/>
          <p:cNvSpPr/>
          <p:nvPr/>
        </p:nvSpPr>
        <p:spPr>
          <a:xfrm rot="-5400000">
            <a:off x="-1270233" y="2282467"/>
            <a:ext cx="5876000" cy="2288800"/>
          </a:xfrm>
          <a:prstGeom prst="round2SameRect">
            <a:avLst>
              <a:gd name="adj1" fmla="val 20360"/>
              <a:gd name="adj2" fmla="val 0"/>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44;p8"/>
          <p:cNvSpPr txBox="1">
            <a:spLocks noGrp="1"/>
          </p:cNvSpPr>
          <p:nvPr>
            <p:ph type="title"/>
          </p:nvPr>
        </p:nvSpPr>
        <p:spPr>
          <a:xfrm>
            <a:off x="3114933" y="1254867"/>
            <a:ext cx="7904000" cy="3875600"/>
          </a:xfrm>
          <a:prstGeom prst="rect">
            <a:avLst/>
          </a:prstGeom>
        </p:spPr>
        <p:txBody>
          <a:bodyPr spcFirstLastPara="1" wrap="square" lIns="91425" tIns="0" rIns="91425" bIns="0" anchor="ctr" anchorCtr="0">
            <a:noAutofit/>
          </a:bodyPr>
          <a:lstStyle>
            <a:lvl1pPr lvl="0">
              <a:spcBef>
                <a:spcPts val="0"/>
              </a:spcBef>
              <a:spcAft>
                <a:spcPts val="0"/>
              </a:spcAft>
              <a:buSzPts val="4800"/>
              <a:buNone/>
              <a:defRPr sz="11466"/>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Tree>
    <p:extLst>
      <p:ext uri="{BB962C8B-B14F-4D97-AF65-F5344CB8AC3E}">
        <p14:creationId xmlns:p14="http://schemas.microsoft.com/office/powerpoint/2010/main" val="383530097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5"/>
        <p:cNvGrpSpPr/>
        <p:nvPr/>
      </p:nvGrpSpPr>
      <p:grpSpPr>
        <a:xfrm>
          <a:off x="0" y="0"/>
          <a:ext cx="0" cy="0"/>
          <a:chOff x="0" y="0"/>
          <a:chExt cx="0" cy="0"/>
        </a:xfrm>
      </p:grpSpPr>
      <p:sp>
        <p:nvSpPr>
          <p:cNvPr id="46" name="Google Shape;46;p9"/>
          <p:cNvSpPr/>
          <p:nvPr/>
        </p:nvSpPr>
        <p:spPr>
          <a:xfrm>
            <a:off x="520367" y="489567"/>
            <a:ext cx="11215600" cy="58788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47;p9"/>
          <p:cNvSpPr/>
          <p:nvPr/>
        </p:nvSpPr>
        <p:spPr>
          <a:xfrm rot="-5400000">
            <a:off x="-1270233" y="2282467"/>
            <a:ext cx="5876000" cy="2288800"/>
          </a:xfrm>
          <a:prstGeom prst="round2SameRect">
            <a:avLst>
              <a:gd name="adj1" fmla="val 20360"/>
              <a:gd name="adj2" fmla="val 0"/>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48;p9"/>
          <p:cNvSpPr txBox="1">
            <a:spLocks noGrp="1"/>
          </p:cNvSpPr>
          <p:nvPr>
            <p:ph type="title"/>
          </p:nvPr>
        </p:nvSpPr>
        <p:spPr>
          <a:xfrm>
            <a:off x="6761667" y="1970884"/>
            <a:ext cx="4470400" cy="1701200"/>
          </a:xfrm>
          <a:prstGeom prst="rect">
            <a:avLst/>
          </a:prstGeom>
        </p:spPr>
        <p:txBody>
          <a:bodyPr spcFirstLastPara="1" wrap="square" lIns="91425" tIns="0" rIns="91425" bIns="0" anchor="b" anchorCtr="0">
            <a:noAutofit/>
          </a:bodyPr>
          <a:lstStyle>
            <a:lvl1pPr lvl="0">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49" name="Google Shape;49;p9"/>
          <p:cNvSpPr txBox="1">
            <a:spLocks noGrp="1"/>
          </p:cNvSpPr>
          <p:nvPr>
            <p:ph type="subTitle" idx="1"/>
          </p:nvPr>
        </p:nvSpPr>
        <p:spPr>
          <a:xfrm>
            <a:off x="6761667" y="3788784"/>
            <a:ext cx="4470400" cy="1435600"/>
          </a:xfrm>
          <a:prstGeom prst="rect">
            <a:avLst/>
          </a:prstGeom>
        </p:spPr>
        <p:txBody>
          <a:bodyPr spcFirstLastPara="1" wrap="square" lIns="91425" tIns="0" rIns="91425" bIns="0" anchor="t" anchorCtr="0">
            <a:noAutofit/>
          </a:bodyPr>
          <a:lstStyle>
            <a:lvl1pPr lvl="0">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Tree>
    <p:extLst>
      <p:ext uri="{BB962C8B-B14F-4D97-AF65-F5344CB8AC3E}">
        <p14:creationId xmlns:p14="http://schemas.microsoft.com/office/powerpoint/2010/main" val="146690551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0"/>
        <p:cNvGrpSpPr/>
        <p:nvPr/>
      </p:nvGrpSpPr>
      <p:grpSpPr>
        <a:xfrm>
          <a:off x="0" y="0"/>
          <a:ext cx="0" cy="0"/>
          <a:chOff x="0" y="0"/>
          <a:chExt cx="0" cy="0"/>
        </a:xfrm>
      </p:grpSpPr>
      <p:sp>
        <p:nvSpPr>
          <p:cNvPr id="51" name="Google Shape;51;p10"/>
          <p:cNvSpPr/>
          <p:nvPr/>
        </p:nvSpPr>
        <p:spPr>
          <a:xfrm>
            <a:off x="0" y="0"/>
            <a:ext cx="12192000" cy="6858000"/>
          </a:xfrm>
          <a:prstGeom prst="rect">
            <a:avLst/>
          </a:prstGeom>
          <a:solidFill>
            <a:srgbClr val="FF6A92">
              <a:alpha val="3911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52;p10"/>
          <p:cNvSpPr txBox="1">
            <a:spLocks noGrp="1"/>
          </p:cNvSpPr>
          <p:nvPr>
            <p:ph type="body" idx="1"/>
          </p:nvPr>
        </p:nvSpPr>
        <p:spPr>
          <a:xfrm>
            <a:off x="7450000" y="1607960"/>
            <a:ext cx="3546000" cy="1422000"/>
          </a:xfrm>
          <a:prstGeom prst="rect">
            <a:avLst/>
          </a:prstGeom>
        </p:spPr>
        <p:txBody>
          <a:bodyPr spcFirstLastPara="1" wrap="square" lIns="91425" tIns="0" rIns="91425" bIns="0" anchor="ctr" anchorCtr="0">
            <a:noAutofit/>
          </a:bodyPr>
          <a:lstStyle>
            <a:lvl1pPr marL="609585" lvl="0" indent="-304792" algn="ctr">
              <a:lnSpc>
                <a:spcPct val="100000"/>
              </a:lnSpc>
              <a:spcBef>
                <a:spcPts val="0"/>
              </a:spcBef>
              <a:spcAft>
                <a:spcPts val="0"/>
              </a:spcAft>
              <a:buSzPts val="2300"/>
              <a:buFont typeface="Lexend Deca Medium"/>
              <a:buNone/>
              <a:defRPr sz="3067">
                <a:latin typeface="Lexend Deca Medium"/>
                <a:ea typeface="Lexend Deca Medium"/>
                <a:cs typeface="Lexend Deca Medium"/>
                <a:sym typeface="Lexend Deca Medium"/>
              </a:defRPr>
            </a:lvl1pPr>
          </a:lstStyle>
          <a:p>
            <a:endParaRPr/>
          </a:p>
        </p:txBody>
      </p:sp>
    </p:spTree>
    <p:extLst>
      <p:ext uri="{BB962C8B-B14F-4D97-AF65-F5344CB8AC3E}">
        <p14:creationId xmlns:p14="http://schemas.microsoft.com/office/powerpoint/2010/main" val="326775328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3"/>
        <p:cNvGrpSpPr/>
        <p:nvPr/>
      </p:nvGrpSpPr>
      <p:grpSpPr>
        <a:xfrm>
          <a:off x="0" y="0"/>
          <a:ext cx="0" cy="0"/>
          <a:chOff x="0" y="0"/>
          <a:chExt cx="0" cy="0"/>
        </a:xfrm>
      </p:grpSpPr>
      <p:sp>
        <p:nvSpPr>
          <p:cNvPr id="54" name="Google Shape;54;p11"/>
          <p:cNvSpPr/>
          <p:nvPr/>
        </p:nvSpPr>
        <p:spPr>
          <a:xfrm>
            <a:off x="520367" y="489567"/>
            <a:ext cx="11215600" cy="58788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55;p11"/>
          <p:cNvSpPr/>
          <p:nvPr/>
        </p:nvSpPr>
        <p:spPr>
          <a:xfrm rot="-5400000">
            <a:off x="-1270233" y="2282467"/>
            <a:ext cx="5876000" cy="2288800"/>
          </a:xfrm>
          <a:prstGeom prst="round2SameRect">
            <a:avLst>
              <a:gd name="adj1" fmla="val 20360"/>
              <a:gd name="adj2" fmla="val 0"/>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56;p11"/>
          <p:cNvSpPr txBox="1">
            <a:spLocks noGrp="1"/>
          </p:cNvSpPr>
          <p:nvPr>
            <p:ph type="title" hasCustomPrompt="1"/>
          </p:nvPr>
        </p:nvSpPr>
        <p:spPr>
          <a:xfrm>
            <a:off x="3202833" y="1773551"/>
            <a:ext cx="7638000" cy="2188000"/>
          </a:xfrm>
          <a:prstGeom prst="rect">
            <a:avLst/>
          </a:prstGeom>
        </p:spPr>
        <p:txBody>
          <a:bodyPr spcFirstLastPara="1" wrap="square" lIns="91425" tIns="0" rIns="91425" bIns="0" anchor="b" anchorCtr="0">
            <a:noAutofit/>
          </a:bodyPr>
          <a:lstStyle>
            <a:lvl1pPr lvl="0">
              <a:spcBef>
                <a:spcPts val="0"/>
              </a:spcBef>
              <a:spcAft>
                <a:spcPts val="0"/>
              </a:spcAft>
              <a:buSzPts val="12000"/>
              <a:buNone/>
              <a:defRPr sz="14400">
                <a:solidFill>
                  <a:schemeClr val="lt2"/>
                </a:solidFill>
              </a:defRPr>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57" name="Google Shape;57;p11"/>
          <p:cNvSpPr txBox="1">
            <a:spLocks noGrp="1"/>
          </p:cNvSpPr>
          <p:nvPr>
            <p:ph type="subTitle" idx="1"/>
          </p:nvPr>
        </p:nvSpPr>
        <p:spPr>
          <a:xfrm>
            <a:off x="3202833" y="4134184"/>
            <a:ext cx="6466800" cy="372800"/>
          </a:xfrm>
          <a:prstGeom prst="rect">
            <a:avLst/>
          </a:prstGeom>
        </p:spPr>
        <p:txBody>
          <a:bodyPr spcFirstLastPara="1" wrap="square" lIns="91425" tIns="0" rIns="91425" bIns="0" anchor="b"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extLst>
      <p:ext uri="{BB962C8B-B14F-4D97-AF65-F5344CB8AC3E}">
        <p14:creationId xmlns:p14="http://schemas.microsoft.com/office/powerpoint/2010/main" val="194780856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8"/>
        <p:cNvGrpSpPr/>
        <p:nvPr/>
      </p:nvGrpSpPr>
      <p:grpSpPr>
        <a:xfrm>
          <a:off x="0" y="0"/>
          <a:ext cx="0" cy="0"/>
          <a:chOff x="0" y="0"/>
          <a:chExt cx="0" cy="0"/>
        </a:xfrm>
      </p:grpSpPr>
    </p:spTree>
    <p:extLst>
      <p:ext uri="{BB962C8B-B14F-4D97-AF65-F5344CB8AC3E}">
        <p14:creationId xmlns:p14="http://schemas.microsoft.com/office/powerpoint/2010/main" val="11731893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9"/>
        <p:cNvGrpSpPr/>
        <p:nvPr/>
      </p:nvGrpSpPr>
      <p:grpSpPr>
        <a:xfrm>
          <a:off x="0" y="0"/>
          <a:ext cx="0" cy="0"/>
          <a:chOff x="0" y="0"/>
          <a:chExt cx="0" cy="0"/>
        </a:xfrm>
      </p:grpSpPr>
      <p:sp>
        <p:nvSpPr>
          <p:cNvPr id="60" name="Google Shape;60;p13"/>
          <p:cNvSpPr/>
          <p:nvPr/>
        </p:nvSpPr>
        <p:spPr>
          <a:xfrm>
            <a:off x="520367" y="489567"/>
            <a:ext cx="11215600" cy="58788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61;p13"/>
          <p:cNvSpPr txBox="1">
            <a:spLocks noGrp="1"/>
          </p:cNvSpPr>
          <p:nvPr>
            <p:ph type="subTitle" idx="1"/>
          </p:nvPr>
        </p:nvSpPr>
        <p:spPr>
          <a:xfrm>
            <a:off x="3713851" y="2613267"/>
            <a:ext cx="2646400" cy="10196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62" name="Google Shape;62;p13"/>
          <p:cNvSpPr txBox="1">
            <a:spLocks noGrp="1"/>
          </p:cNvSpPr>
          <p:nvPr>
            <p:ph type="subTitle" idx="2"/>
          </p:nvPr>
        </p:nvSpPr>
        <p:spPr>
          <a:xfrm>
            <a:off x="3713851" y="2099800"/>
            <a:ext cx="2646400" cy="5564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63" name="Google Shape;63;p13"/>
          <p:cNvSpPr txBox="1">
            <a:spLocks noGrp="1"/>
          </p:cNvSpPr>
          <p:nvPr>
            <p:ph type="subTitle" idx="3"/>
          </p:nvPr>
        </p:nvSpPr>
        <p:spPr>
          <a:xfrm>
            <a:off x="8280767" y="2613267"/>
            <a:ext cx="2646400" cy="10196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64" name="Google Shape;64;p13"/>
          <p:cNvSpPr txBox="1">
            <a:spLocks noGrp="1"/>
          </p:cNvSpPr>
          <p:nvPr>
            <p:ph type="subTitle" idx="4"/>
          </p:nvPr>
        </p:nvSpPr>
        <p:spPr>
          <a:xfrm>
            <a:off x="8280767" y="2099800"/>
            <a:ext cx="2646400" cy="5564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65" name="Google Shape;65;p13"/>
          <p:cNvSpPr txBox="1">
            <a:spLocks noGrp="1"/>
          </p:cNvSpPr>
          <p:nvPr>
            <p:ph type="subTitle" idx="5"/>
          </p:nvPr>
        </p:nvSpPr>
        <p:spPr>
          <a:xfrm>
            <a:off x="3713851" y="4813467"/>
            <a:ext cx="2646400" cy="10196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66" name="Google Shape;66;p13"/>
          <p:cNvSpPr txBox="1">
            <a:spLocks noGrp="1"/>
          </p:cNvSpPr>
          <p:nvPr>
            <p:ph type="subTitle" idx="6"/>
          </p:nvPr>
        </p:nvSpPr>
        <p:spPr>
          <a:xfrm>
            <a:off x="3713851" y="4300000"/>
            <a:ext cx="2646400" cy="5564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67" name="Google Shape;67;p13"/>
          <p:cNvSpPr txBox="1">
            <a:spLocks noGrp="1"/>
          </p:cNvSpPr>
          <p:nvPr>
            <p:ph type="subTitle" idx="7"/>
          </p:nvPr>
        </p:nvSpPr>
        <p:spPr>
          <a:xfrm>
            <a:off x="8280767" y="4813467"/>
            <a:ext cx="2646400" cy="10196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68" name="Google Shape;68;p13"/>
          <p:cNvSpPr txBox="1">
            <a:spLocks noGrp="1"/>
          </p:cNvSpPr>
          <p:nvPr>
            <p:ph type="subTitle" idx="8"/>
          </p:nvPr>
        </p:nvSpPr>
        <p:spPr>
          <a:xfrm>
            <a:off x="8280767" y="4300000"/>
            <a:ext cx="2646400" cy="5564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69" name="Google Shape;69;p13"/>
          <p:cNvSpPr txBox="1">
            <a:spLocks noGrp="1"/>
          </p:cNvSpPr>
          <p:nvPr>
            <p:ph type="title" hasCustomPrompt="1"/>
          </p:nvPr>
        </p:nvSpPr>
        <p:spPr>
          <a:xfrm>
            <a:off x="2222617" y="2099800"/>
            <a:ext cx="1282400" cy="679600"/>
          </a:xfrm>
          <a:prstGeom prst="rect">
            <a:avLst/>
          </a:prstGeom>
        </p:spPr>
        <p:txBody>
          <a:bodyPr spcFirstLastPara="1" wrap="square" lIns="91425" tIns="0" rIns="91425" bIns="0" anchor="b" anchorCtr="0">
            <a:noAutofit/>
          </a:bodyPr>
          <a:lstStyle>
            <a:lvl1pPr lvl="0" algn="ctr" rtl="0">
              <a:spcBef>
                <a:spcPts val="0"/>
              </a:spcBef>
              <a:spcAft>
                <a:spcPts val="0"/>
              </a:spcAft>
              <a:buSzPts val="6000"/>
              <a:buNone/>
              <a:defRPr sz="5333"/>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70" name="Google Shape;70;p13"/>
          <p:cNvSpPr txBox="1">
            <a:spLocks noGrp="1"/>
          </p:cNvSpPr>
          <p:nvPr>
            <p:ph type="title" idx="9" hasCustomPrompt="1"/>
          </p:nvPr>
        </p:nvSpPr>
        <p:spPr>
          <a:xfrm>
            <a:off x="6789567" y="2099800"/>
            <a:ext cx="1282400" cy="679600"/>
          </a:xfrm>
          <a:prstGeom prst="rect">
            <a:avLst/>
          </a:prstGeom>
        </p:spPr>
        <p:txBody>
          <a:bodyPr spcFirstLastPara="1" wrap="square" lIns="91425" tIns="0" rIns="91425" bIns="0" anchor="b" anchorCtr="0">
            <a:noAutofit/>
          </a:bodyPr>
          <a:lstStyle>
            <a:lvl1pPr lvl="0" algn="ctr" rtl="0">
              <a:spcBef>
                <a:spcPts val="0"/>
              </a:spcBef>
              <a:spcAft>
                <a:spcPts val="0"/>
              </a:spcAft>
              <a:buSzPts val="6000"/>
              <a:buNone/>
              <a:defRPr sz="5333"/>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71" name="Google Shape;71;p13"/>
          <p:cNvSpPr txBox="1">
            <a:spLocks noGrp="1"/>
          </p:cNvSpPr>
          <p:nvPr>
            <p:ph type="title" idx="13" hasCustomPrompt="1"/>
          </p:nvPr>
        </p:nvSpPr>
        <p:spPr>
          <a:xfrm>
            <a:off x="2222617" y="4300000"/>
            <a:ext cx="1282400" cy="679600"/>
          </a:xfrm>
          <a:prstGeom prst="rect">
            <a:avLst/>
          </a:prstGeom>
        </p:spPr>
        <p:txBody>
          <a:bodyPr spcFirstLastPara="1" wrap="square" lIns="91425" tIns="0" rIns="91425" bIns="0" anchor="b" anchorCtr="0">
            <a:noAutofit/>
          </a:bodyPr>
          <a:lstStyle>
            <a:lvl1pPr lvl="0" algn="ctr" rtl="0">
              <a:spcBef>
                <a:spcPts val="0"/>
              </a:spcBef>
              <a:spcAft>
                <a:spcPts val="0"/>
              </a:spcAft>
              <a:buSzPts val="6000"/>
              <a:buNone/>
              <a:defRPr sz="5333"/>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72" name="Google Shape;72;p13"/>
          <p:cNvSpPr txBox="1">
            <a:spLocks noGrp="1"/>
          </p:cNvSpPr>
          <p:nvPr>
            <p:ph type="title" idx="14" hasCustomPrompt="1"/>
          </p:nvPr>
        </p:nvSpPr>
        <p:spPr>
          <a:xfrm>
            <a:off x="6789567" y="4300000"/>
            <a:ext cx="1282400" cy="679600"/>
          </a:xfrm>
          <a:prstGeom prst="rect">
            <a:avLst/>
          </a:prstGeom>
        </p:spPr>
        <p:txBody>
          <a:bodyPr spcFirstLastPara="1" wrap="square" lIns="91425" tIns="0" rIns="91425" bIns="0" anchor="b" anchorCtr="0">
            <a:noAutofit/>
          </a:bodyPr>
          <a:lstStyle>
            <a:lvl1pPr lvl="0" algn="ctr" rtl="0">
              <a:spcBef>
                <a:spcPts val="0"/>
              </a:spcBef>
              <a:spcAft>
                <a:spcPts val="0"/>
              </a:spcAft>
              <a:buSzPts val="6000"/>
              <a:buNone/>
              <a:defRPr sz="5333"/>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73" name="Google Shape;73;p13"/>
          <p:cNvSpPr txBox="1">
            <a:spLocks noGrp="1"/>
          </p:cNvSpPr>
          <p:nvPr>
            <p:ph type="title" idx="15"/>
          </p:nvPr>
        </p:nvSpPr>
        <p:spPr>
          <a:xfrm>
            <a:off x="2664467" y="720000"/>
            <a:ext cx="8567600" cy="636800"/>
          </a:xfrm>
          <a:prstGeom prst="rect">
            <a:avLst/>
          </a:prstGeom>
        </p:spPr>
        <p:txBody>
          <a:bodyPr spcFirstLastPara="1" wrap="square" lIns="91425" tIns="0" rIns="91425" bIns="0" anchor="t" anchorCtr="0">
            <a:noAutofit/>
          </a:bodyPr>
          <a:lstStyle>
            <a:lvl1pPr lvl="0"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1pPr>
            <a:lvl2pPr lvl="1"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2pPr>
            <a:lvl3pPr lvl="2"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3pPr>
            <a:lvl4pPr lvl="3"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4pPr>
            <a:lvl5pPr lvl="4"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5pPr>
            <a:lvl6pPr lvl="5"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6pPr>
            <a:lvl7pPr lvl="6"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7pPr>
            <a:lvl8pPr lvl="7"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8pPr>
            <a:lvl9pPr lvl="8"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9pPr>
          </a:lstStyle>
          <a:p>
            <a:endParaRPr/>
          </a:p>
        </p:txBody>
      </p:sp>
      <p:sp>
        <p:nvSpPr>
          <p:cNvPr id="74" name="Google Shape;74;p13"/>
          <p:cNvSpPr/>
          <p:nvPr/>
        </p:nvSpPr>
        <p:spPr>
          <a:xfrm rot="-5400000">
            <a:off x="-1850633" y="2862867"/>
            <a:ext cx="5876000" cy="1128000"/>
          </a:xfrm>
          <a:prstGeom prst="round2SameRect">
            <a:avLst>
              <a:gd name="adj1" fmla="val 38579"/>
              <a:gd name="adj2" fmla="val 0"/>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36576612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75"/>
        <p:cNvGrpSpPr/>
        <p:nvPr/>
      </p:nvGrpSpPr>
      <p:grpSpPr>
        <a:xfrm>
          <a:off x="0" y="0"/>
          <a:ext cx="0" cy="0"/>
          <a:chOff x="0" y="0"/>
          <a:chExt cx="0" cy="0"/>
        </a:xfrm>
      </p:grpSpPr>
      <p:sp>
        <p:nvSpPr>
          <p:cNvPr id="76" name="Google Shape;76;p14"/>
          <p:cNvSpPr/>
          <p:nvPr/>
        </p:nvSpPr>
        <p:spPr>
          <a:xfrm>
            <a:off x="520367" y="489567"/>
            <a:ext cx="11215600" cy="58788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77;p14"/>
          <p:cNvSpPr/>
          <p:nvPr/>
        </p:nvSpPr>
        <p:spPr>
          <a:xfrm rot="-5400000">
            <a:off x="-1270233" y="2282467"/>
            <a:ext cx="5876000" cy="2288800"/>
          </a:xfrm>
          <a:prstGeom prst="round2SameRect">
            <a:avLst>
              <a:gd name="adj1" fmla="val 20360"/>
              <a:gd name="adj2" fmla="val 0"/>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78;p14"/>
          <p:cNvSpPr txBox="1">
            <a:spLocks noGrp="1"/>
          </p:cNvSpPr>
          <p:nvPr>
            <p:ph type="subTitle" idx="1"/>
          </p:nvPr>
        </p:nvSpPr>
        <p:spPr>
          <a:xfrm>
            <a:off x="3202833" y="1707423"/>
            <a:ext cx="7545200" cy="24168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3000"/>
              <a:buNone/>
              <a:defRPr sz="4000"/>
            </a:lvl1pPr>
            <a:lvl2pPr lvl="1" algn="ctr" rtl="0">
              <a:lnSpc>
                <a:spcPct val="100000"/>
              </a:lnSpc>
              <a:spcBef>
                <a:spcPts val="0"/>
              </a:spcBef>
              <a:spcAft>
                <a:spcPts val="0"/>
              </a:spcAft>
              <a:buSzPts val="3000"/>
              <a:buNone/>
              <a:defRPr sz="4000"/>
            </a:lvl2pPr>
            <a:lvl3pPr lvl="2" algn="ctr" rtl="0">
              <a:lnSpc>
                <a:spcPct val="100000"/>
              </a:lnSpc>
              <a:spcBef>
                <a:spcPts val="0"/>
              </a:spcBef>
              <a:spcAft>
                <a:spcPts val="0"/>
              </a:spcAft>
              <a:buSzPts val="3000"/>
              <a:buNone/>
              <a:defRPr sz="4000"/>
            </a:lvl3pPr>
            <a:lvl4pPr lvl="3" algn="ctr" rtl="0">
              <a:lnSpc>
                <a:spcPct val="100000"/>
              </a:lnSpc>
              <a:spcBef>
                <a:spcPts val="0"/>
              </a:spcBef>
              <a:spcAft>
                <a:spcPts val="0"/>
              </a:spcAft>
              <a:buSzPts val="3000"/>
              <a:buNone/>
              <a:defRPr sz="4000"/>
            </a:lvl4pPr>
            <a:lvl5pPr lvl="4" algn="ctr" rtl="0">
              <a:lnSpc>
                <a:spcPct val="100000"/>
              </a:lnSpc>
              <a:spcBef>
                <a:spcPts val="0"/>
              </a:spcBef>
              <a:spcAft>
                <a:spcPts val="0"/>
              </a:spcAft>
              <a:buSzPts val="3000"/>
              <a:buNone/>
              <a:defRPr sz="4000"/>
            </a:lvl5pPr>
            <a:lvl6pPr lvl="5" algn="ctr" rtl="0">
              <a:lnSpc>
                <a:spcPct val="100000"/>
              </a:lnSpc>
              <a:spcBef>
                <a:spcPts val="0"/>
              </a:spcBef>
              <a:spcAft>
                <a:spcPts val="0"/>
              </a:spcAft>
              <a:buSzPts val="3000"/>
              <a:buNone/>
              <a:defRPr sz="4000"/>
            </a:lvl6pPr>
            <a:lvl7pPr lvl="6" algn="ctr" rtl="0">
              <a:lnSpc>
                <a:spcPct val="100000"/>
              </a:lnSpc>
              <a:spcBef>
                <a:spcPts val="0"/>
              </a:spcBef>
              <a:spcAft>
                <a:spcPts val="0"/>
              </a:spcAft>
              <a:buSzPts val="3000"/>
              <a:buNone/>
              <a:defRPr sz="4000"/>
            </a:lvl7pPr>
            <a:lvl8pPr lvl="7" algn="ctr" rtl="0">
              <a:lnSpc>
                <a:spcPct val="100000"/>
              </a:lnSpc>
              <a:spcBef>
                <a:spcPts val="0"/>
              </a:spcBef>
              <a:spcAft>
                <a:spcPts val="0"/>
              </a:spcAft>
              <a:buSzPts val="3000"/>
              <a:buNone/>
              <a:defRPr sz="4000"/>
            </a:lvl8pPr>
            <a:lvl9pPr lvl="8" algn="ctr" rtl="0">
              <a:lnSpc>
                <a:spcPct val="100000"/>
              </a:lnSpc>
              <a:spcBef>
                <a:spcPts val="0"/>
              </a:spcBef>
              <a:spcAft>
                <a:spcPts val="0"/>
              </a:spcAft>
              <a:buSzPts val="3000"/>
              <a:buNone/>
              <a:defRPr sz="4000"/>
            </a:lvl9pPr>
          </a:lstStyle>
          <a:p>
            <a:endParaRPr/>
          </a:p>
        </p:txBody>
      </p:sp>
      <p:sp>
        <p:nvSpPr>
          <p:cNvPr id="79" name="Google Shape;79;p14"/>
          <p:cNvSpPr txBox="1">
            <a:spLocks noGrp="1"/>
          </p:cNvSpPr>
          <p:nvPr>
            <p:ph type="subTitle" idx="2"/>
          </p:nvPr>
        </p:nvSpPr>
        <p:spPr>
          <a:xfrm>
            <a:off x="3202833" y="4426156"/>
            <a:ext cx="5393600" cy="5036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2000"/>
              <a:buFont typeface="Lexend Deca Medium"/>
              <a:buNone/>
              <a:defRPr sz="2667">
                <a:solidFill>
                  <a:schemeClr val="lt2"/>
                </a:solidFill>
                <a:latin typeface="Lexend Deca Medium"/>
                <a:ea typeface="Lexend Deca Medium"/>
                <a:cs typeface="Lexend Deca Medium"/>
                <a:sym typeface="Lexend Deca Medium"/>
              </a:defRPr>
            </a:lvl1pPr>
            <a:lvl2pPr lvl="1" algn="ctr" rtl="0">
              <a:lnSpc>
                <a:spcPct val="100000"/>
              </a:lnSpc>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algn="ctr" rtl="0">
              <a:lnSpc>
                <a:spcPct val="100000"/>
              </a:lnSpc>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algn="ctr" rtl="0">
              <a:lnSpc>
                <a:spcPct val="100000"/>
              </a:lnSpc>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algn="ctr" rtl="0">
              <a:lnSpc>
                <a:spcPct val="100000"/>
              </a:lnSpc>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algn="ctr" rtl="0">
              <a:lnSpc>
                <a:spcPct val="100000"/>
              </a:lnSpc>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algn="ctr" rtl="0">
              <a:lnSpc>
                <a:spcPct val="100000"/>
              </a:lnSpc>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algn="ctr" rtl="0">
              <a:lnSpc>
                <a:spcPct val="100000"/>
              </a:lnSpc>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algn="ctr" rtl="0">
              <a:lnSpc>
                <a:spcPct val="100000"/>
              </a:lnSpc>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Tree>
    <p:extLst>
      <p:ext uri="{BB962C8B-B14F-4D97-AF65-F5344CB8AC3E}">
        <p14:creationId xmlns:p14="http://schemas.microsoft.com/office/powerpoint/2010/main" val="363186304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text ">
  <p:cSld name="Title and text ">
    <p:spTree>
      <p:nvGrpSpPr>
        <p:cNvPr id="1" name="Shape 80"/>
        <p:cNvGrpSpPr/>
        <p:nvPr/>
      </p:nvGrpSpPr>
      <p:grpSpPr>
        <a:xfrm>
          <a:off x="0" y="0"/>
          <a:ext cx="0" cy="0"/>
          <a:chOff x="0" y="0"/>
          <a:chExt cx="0" cy="0"/>
        </a:xfrm>
      </p:grpSpPr>
      <p:sp>
        <p:nvSpPr>
          <p:cNvPr id="81" name="Google Shape;81;p15"/>
          <p:cNvSpPr/>
          <p:nvPr/>
        </p:nvSpPr>
        <p:spPr>
          <a:xfrm>
            <a:off x="520367" y="489567"/>
            <a:ext cx="11215600" cy="58788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82;p15"/>
          <p:cNvSpPr txBox="1">
            <a:spLocks noGrp="1"/>
          </p:cNvSpPr>
          <p:nvPr>
            <p:ph type="title"/>
          </p:nvPr>
        </p:nvSpPr>
        <p:spPr>
          <a:xfrm>
            <a:off x="5791033" y="2040700"/>
            <a:ext cx="5296800" cy="1219600"/>
          </a:xfrm>
          <a:prstGeom prst="rect">
            <a:avLst/>
          </a:prstGeom>
        </p:spPr>
        <p:txBody>
          <a:bodyPr spcFirstLastPara="1" wrap="square" lIns="91425" tIns="0" rIns="91425" bIns="0"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83" name="Google Shape;83;p15"/>
          <p:cNvSpPr txBox="1">
            <a:spLocks noGrp="1"/>
          </p:cNvSpPr>
          <p:nvPr>
            <p:ph type="subTitle" idx="1"/>
          </p:nvPr>
        </p:nvSpPr>
        <p:spPr>
          <a:xfrm>
            <a:off x="5791033" y="3566933"/>
            <a:ext cx="3998800" cy="14812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84" name="Google Shape;84;p15"/>
          <p:cNvSpPr/>
          <p:nvPr/>
        </p:nvSpPr>
        <p:spPr>
          <a:xfrm rot="-5400000">
            <a:off x="-1850633" y="2862867"/>
            <a:ext cx="5876000" cy="1128000"/>
          </a:xfrm>
          <a:prstGeom prst="round2SameRect">
            <a:avLst>
              <a:gd name="adj1" fmla="val 38579"/>
              <a:gd name="adj2" fmla="val 0"/>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298978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6"/>
        <p:cNvGrpSpPr/>
        <p:nvPr/>
      </p:nvGrpSpPr>
      <p:grpSpPr>
        <a:xfrm>
          <a:off x="0" y="0"/>
          <a:ext cx="0" cy="0"/>
          <a:chOff x="0" y="0"/>
          <a:chExt cx="0" cy="0"/>
        </a:xfrm>
      </p:grpSpPr>
      <p:sp>
        <p:nvSpPr>
          <p:cNvPr id="37" name="Google Shape;37;p7"/>
          <p:cNvSpPr/>
          <p:nvPr/>
        </p:nvSpPr>
        <p:spPr>
          <a:xfrm>
            <a:off x="520367" y="489567"/>
            <a:ext cx="11215600" cy="58788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38;p7"/>
          <p:cNvSpPr/>
          <p:nvPr/>
        </p:nvSpPr>
        <p:spPr>
          <a:xfrm rot="-5400000">
            <a:off x="-1850633" y="2862867"/>
            <a:ext cx="5876000" cy="1128000"/>
          </a:xfrm>
          <a:prstGeom prst="round2SameRect">
            <a:avLst>
              <a:gd name="adj1" fmla="val 38579"/>
              <a:gd name="adj2" fmla="val 0"/>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39;p7"/>
          <p:cNvSpPr txBox="1">
            <a:spLocks noGrp="1"/>
          </p:cNvSpPr>
          <p:nvPr>
            <p:ph type="body" idx="1"/>
          </p:nvPr>
        </p:nvSpPr>
        <p:spPr>
          <a:xfrm>
            <a:off x="5425200" y="1973133"/>
            <a:ext cx="5806800" cy="3401200"/>
          </a:xfrm>
          <a:prstGeom prst="rect">
            <a:avLst/>
          </a:prstGeom>
        </p:spPr>
        <p:txBody>
          <a:bodyPr spcFirstLastPara="1" wrap="square" lIns="91425" tIns="0" rIns="91425" bIns="0" anchor="t" anchorCtr="0">
            <a:noAutofit/>
          </a:bodyPr>
          <a:lstStyle>
            <a:lvl1pPr marL="609585" lvl="0" indent="-440256">
              <a:spcBef>
                <a:spcPts val="0"/>
              </a:spcBef>
              <a:spcAft>
                <a:spcPts val="0"/>
              </a:spcAft>
              <a:buSzPts val="1600"/>
              <a:buChar char="●"/>
              <a:defRPr/>
            </a:lvl1pPr>
            <a:lvl2pPr marL="1219170" lvl="1" indent="-440256">
              <a:spcBef>
                <a:spcPts val="0"/>
              </a:spcBef>
              <a:spcAft>
                <a:spcPts val="0"/>
              </a:spcAft>
              <a:buSzPts val="1600"/>
              <a:buChar char="○"/>
              <a:defRPr/>
            </a:lvl2pPr>
            <a:lvl3pPr marL="1828754" lvl="2" indent="-440256">
              <a:spcBef>
                <a:spcPts val="0"/>
              </a:spcBef>
              <a:spcAft>
                <a:spcPts val="0"/>
              </a:spcAft>
              <a:buSzPts val="1600"/>
              <a:buChar char="■"/>
              <a:defRPr/>
            </a:lvl3pPr>
            <a:lvl4pPr marL="2438339" lvl="3" indent="-440256">
              <a:spcBef>
                <a:spcPts val="0"/>
              </a:spcBef>
              <a:spcAft>
                <a:spcPts val="0"/>
              </a:spcAft>
              <a:buSzPts val="1600"/>
              <a:buChar char="●"/>
              <a:defRPr/>
            </a:lvl4pPr>
            <a:lvl5pPr marL="3047924" lvl="4" indent="-440256">
              <a:spcBef>
                <a:spcPts val="0"/>
              </a:spcBef>
              <a:spcAft>
                <a:spcPts val="0"/>
              </a:spcAft>
              <a:buSzPts val="1600"/>
              <a:buChar char="○"/>
              <a:defRPr/>
            </a:lvl5pPr>
            <a:lvl6pPr marL="3657509" lvl="5" indent="-440256">
              <a:spcBef>
                <a:spcPts val="0"/>
              </a:spcBef>
              <a:spcAft>
                <a:spcPts val="0"/>
              </a:spcAft>
              <a:buSzPts val="1600"/>
              <a:buChar char="■"/>
              <a:defRPr/>
            </a:lvl6pPr>
            <a:lvl7pPr marL="4267093" lvl="6" indent="-440256">
              <a:spcBef>
                <a:spcPts val="0"/>
              </a:spcBef>
              <a:spcAft>
                <a:spcPts val="0"/>
              </a:spcAft>
              <a:buSzPts val="1600"/>
              <a:buChar char="●"/>
              <a:defRPr/>
            </a:lvl7pPr>
            <a:lvl8pPr marL="4876678" lvl="7" indent="-440256">
              <a:spcBef>
                <a:spcPts val="0"/>
              </a:spcBef>
              <a:spcAft>
                <a:spcPts val="0"/>
              </a:spcAft>
              <a:buSzPts val="1600"/>
              <a:buChar char="○"/>
              <a:defRPr/>
            </a:lvl8pPr>
            <a:lvl9pPr marL="5486263" lvl="8" indent="-440256">
              <a:spcBef>
                <a:spcPts val="0"/>
              </a:spcBef>
              <a:spcAft>
                <a:spcPts val="0"/>
              </a:spcAft>
              <a:buSzPts val="1600"/>
              <a:buChar char="■"/>
              <a:defRPr/>
            </a:lvl9pPr>
          </a:lstStyle>
          <a:p>
            <a:endParaRPr/>
          </a:p>
        </p:txBody>
      </p:sp>
      <p:sp>
        <p:nvSpPr>
          <p:cNvPr id="40" name="Google Shape;40;p7"/>
          <p:cNvSpPr txBox="1">
            <a:spLocks noGrp="1"/>
          </p:cNvSpPr>
          <p:nvPr>
            <p:ph type="title"/>
          </p:nvPr>
        </p:nvSpPr>
        <p:spPr>
          <a:xfrm>
            <a:off x="2664467" y="720000"/>
            <a:ext cx="8567600" cy="636800"/>
          </a:xfrm>
          <a:prstGeom prst="rect">
            <a:avLst/>
          </a:prstGeom>
        </p:spPr>
        <p:txBody>
          <a:bodyPr spcFirstLastPara="1" wrap="square" lIns="91425" tIns="0" rIns="91425"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282327712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85"/>
        <p:cNvGrpSpPr/>
        <p:nvPr/>
      </p:nvGrpSpPr>
      <p:grpSpPr>
        <a:xfrm>
          <a:off x="0" y="0"/>
          <a:ext cx="0" cy="0"/>
          <a:chOff x="0" y="0"/>
          <a:chExt cx="0" cy="0"/>
        </a:xfrm>
      </p:grpSpPr>
      <p:sp>
        <p:nvSpPr>
          <p:cNvPr id="86" name="Google Shape;86;p16"/>
          <p:cNvSpPr/>
          <p:nvPr/>
        </p:nvSpPr>
        <p:spPr>
          <a:xfrm>
            <a:off x="520367" y="489567"/>
            <a:ext cx="11215600" cy="58788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87;p16"/>
          <p:cNvSpPr txBox="1">
            <a:spLocks noGrp="1"/>
          </p:cNvSpPr>
          <p:nvPr>
            <p:ph type="title"/>
          </p:nvPr>
        </p:nvSpPr>
        <p:spPr>
          <a:xfrm>
            <a:off x="2664467" y="720000"/>
            <a:ext cx="8567600" cy="636800"/>
          </a:xfrm>
          <a:prstGeom prst="rect">
            <a:avLst/>
          </a:prstGeom>
        </p:spPr>
        <p:txBody>
          <a:bodyPr spcFirstLastPara="1" wrap="square" lIns="91425" tIns="0" rIns="91425"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8" name="Google Shape;88;p16"/>
          <p:cNvSpPr/>
          <p:nvPr/>
        </p:nvSpPr>
        <p:spPr>
          <a:xfrm rot="-5400000">
            <a:off x="-1850633" y="2862867"/>
            <a:ext cx="5876000" cy="1128000"/>
          </a:xfrm>
          <a:prstGeom prst="round2SameRect">
            <a:avLst>
              <a:gd name="adj1" fmla="val 38579"/>
              <a:gd name="adj2" fmla="val 0"/>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89;p16"/>
          <p:cNvSpPr txBox="1">
            <a:spLocks noGrp="1"/>
          </p:cNvSpPr>
          <p:nvPr>
            <p:ph type="body" idx="1"/>
          </p:nvPr>
        </p:nvSpPr>
        <p:spPr>
          <a:xfrm>
            <a:off x="2200733" y="1536633"/>
            <a:ext cx="9031200" cy="1511600"/>
          </a:xfrm>
          <a:prstGeom prst="rect">
            <a:avLst/>
          </a:prstGeom>
        </p:spPr>
        <p:txBody>
          <a:bodyPr spcFirstLastPara="1" wrap="square" lIns="91425" tIns="0" rIns="91425" bIns="0" anchor="t" anchorCtr="0">
            <a:noAutofit/>
          </a:bodyPr>
          <a:lstStyle>
            <a:lvl1pPr marL="609585" lvl="0" indent="-423323" rtl="0">
              <a:spcBef>
                <a:spcPts val="0"/>
              </a:spcBef>
              <a:spcAft>
                <a:spcPts val="0"/>
              </a:spcAft>
              <a:buSzPts val="1400"/>
              <a:buFont typeface="Arial"/>
              <a:buChar char="●"/>
              <a:defRPr/>
            </a:lvl1pPr>
            <a:lvl2pPr marL="1219170" lvl="1" indent="-423323" rtl="0">
              <a:spcBef>
                <a:spcPts val="0"/>
              </a:spcBef>
              <a:spcAft>
                <a:spcPts val="0"/>
              </a:spcAft>
              <a:buSzPts val="1400"/>
              <a:buFont typeface="Arial"/>
              <a:buChar char="○"/>
              <a:defRPr/>
            </a:lvl2pPr>
            <a:lvl3pPr marL="1828754" lvl="2" indent="-423323" rtl="0">
              <a:spcBef>
                <a:spcPts val="0"/>
              </a:spcBef>
              <a:spcAft>
                <a:spcPts val="0"/>
              </a:spcAft>
              <a:buSzPts val="1400"/>
              <a:buFont typeface="Arial"/>
              <a:buChar char="■"/>
              <a:defRPr/>
            </a:lvl3pPr>
            <a:lvl4pPr marL="2438339" lvl="3" indent="-423323" rtl="0">
              <a:spcBef>
                <a:spcPts val="0"/>
              </a:spcBef>
              <a:spcAft>
                <a:spcPts val="0"/>
              </a:spcAft>
              <a:buSzPts val="1400"/>
              <a:buFont typeface="Arial"/>
              <a:buChar char="●"/>
              <a:defRPr/>
            </a:lvl4pPr>
            <a:lvl5pPr marL="3047924" lvl="4" indent="-423323" rtl="0">
              <a:spcBef>
                <a:spcPts val="0"/>
              </a:spcBef>
              <a:spcAft>
                <a:spcPts val="0"/>
              </a:spcAft>
              <a:buSzPts val="1400"/>
              <a:buFont typeface="Arial"/>
              <a:buChar char="○"/>
              <a:defRPr/>
            </a:lvl5pPr>
            <a:lvl6pPr marL="3657509" lvl="5" indent="-423323" rtl="0">
              <a:spcBef>
                <a:spcPts val="0"/>
              </a:spcBef>
              <a:spcAft>
                <a:spcPts val="0"/>
              </a:spcAft>
              <a:buSzPts val="1400"/>
              <a:buFont typeface="Arial"/>
              <a:buChar char="■"/>
              <a:defRPr/>
            </a:lvl6pPr>
            <a:lvl7pPr marL="4267093" lvl="6" indent="-423323" rtl="0">
              <a:spcBef>
                <a:spcPts val="0"/>
              </a:spcBef>
              <a:spcAft>
                <a:spcPts val="0"/>
              </a:spcAft>
              <a:buSzPts val="1400"/>
              <a:buFont typeface="Arial"/>
              <a:buChar char="●"/>
              <a:defRPr/>
            </a:lvl7pPr>
            <a:lvl8pPr marL="4876678" lvl="7" indent="-423323" rtl="0">
              <a:spcBef>
                <a:spcPts val="0"/>
              </a:spcBef>
              <a:spcAft>
                <a:spcPts val="0"/>
              </a:spcAft>
              <a:buSzPts val="1400"/>
              <a:buFont typeface="Arial"/>
              <a:buChar char="○"/>
              <a:defRPr/>
            </a:lvl8pPr>
            <a:lvl9pPr marL="5486263" lvl="8" indent="-423323" rtl="0">
              <a:spcBef>
                <a:spcPts val="0"/>
              </a:spcBef>
              <a:spcAft>
                <a:spcPts val="0"/>
              </a:spcAft>
              <a:buSzPts val="1400"/>
              <a:buFont typeface="Arial"/>
              <a:buChar char="■"/>
              <a:defRPr/>
            </a:lvl9pPr>
          </a:lstStyle>
          <a:p>
            <a:endParaRPr/>
          </a:p>
        </p:txBody>
      </p:sp>
    </p:spTree>
    <p:extLst>
      <p:ext uri="{BB962C8B-B14F-4D97-AF65-F5344CB8AC3E}">
        <p14:creationId xmlns:p14="http://schemas.microsoft.com/office/powerpoint/2010/main" val="235072340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90"/>
        <p:cNvGrpSpPr/>
        <p:nvPr/>
      </p:nvGrpSpPr>
      <p:grpSpPr>
        <a:xfrm>
          <a:off x="0" y="0"/>
          <a:ext cx="0" cy="0"/>
          <a:chOff x="0" y="0"/>
          <a:chExt cx="0" cy="0"/>
        </a:xfrm>
      </p:grpSpPr>
      <p:sp>
        <p:nvSpPr>
          <p:cNvPr id="91" name="Google Shape;91;p17"/>
          <p:cNvSpPr/>
          <p:nvPr/>
        </p:nvSpPr>
        <p:spPr>
          <a:xfrm>
            <a:off x="520367" y="489567"/>
            <a:ext cx="11215600" cy="58788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92;p17"/>
          <p:cNvSpPr txBox="1">
            <a:spLocks noGrp="1"/>
          </p:cNvSpPr>
          <p:nvPr>
            <p:ph type="subTitle" idx="1"/>
          </p:nvPr>
        </p:nvSpPr>
        <p:spPr>
          <a:xfrm>
            <a:off x="4468467" y="2279500"/>
            <a:ext cx="5004800" cy="674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93" name="Google Shape;93;p17"/>
          <p:cNvSpPr txBox="1">
            <a:spLocks noGrp="1"/>
          </p:cNvSpPr>
          <p:nvPr>
            <p:ph type="subTitle" idx="2"/>
          </p:nvPr>
        </p:nvSpPr>
        <p:spPr>
          <a:xfrm>
            <a:off x="4468467" y="1807767"/>
            <a:ext cx="26208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94" name="Google Shape;94;p17"/>
          <p:cNvSpPr txBox="1">
            <a:spLocks noGrp="1"/>
          </p:cNvSpPr>
          <p:nvPr>
            <p:ph type="subTitle" idx="3"/>
          </p:nvPr>
        </p:nvSpPr>
        <p:spPr>
          <a:xfrm>
            <a:off x="4468467" y="3707600"/>
            <a:ext cx="5004800" cy="674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95" name="Google Shape;95;p17"/>
          <p:cNvSpPr txBox="1">
            <a:spLocks noGrp="1"/>
          </p:cNvSpPr>
          <p:nvPr>
            <p:ph type="subTitle" idx="4"/>
          </p:nvPr>
        </p:nvSpPr>
        <p:spPr>
          <a:xfrm>
            <a:off x="4468467" y="3235867"/>
            <a:ext cx="26208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96" name="Google Shape;96;p17"/>
          <p:cNvSpPr txBox="1">
            <a:spLocks noGrp="1"/>
          </p:cNvSpPr>
          <p:nvPr>
            <p:ph type="subTitle" idx="5"/>
          </p:nvPr>
        </p:nvSpPr>
        <p:spPr>
          <a:xfrm>
            <a:off x="4468467" y="5135700"/>
            <a:ext cx="5004800" cy="674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97" name="Google Shape;97;p17"/>
          <p:cNvSpPr txBox="1">
            <a:spLocks noGrp="1"/>
          </p:cNvSpPr>
          <p:nvPr>
            <p:ph type="subTitle" idx="6"/>
          </p:nvPr>
        </p:nvSpPr>
        <p:spPr>
          <a:xfrm>
            <a:off x="4468467" y="4663967"/>
            <a:ext cx="26208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98" name="Google Shape;98;p17"/>
          <p:cNvSpPr txBox="1">
            <a:spLocks noGrp="1"/>
          </p:cNvSpPr>
          <p:nvPr>
            <p:ph type="title"/>
          </p:nvPr>
        </p:nvSpPr>
        <p:spPr>
          <a:xfrm>
            <a:off x="2664467" y="720000"/>
            <a:ext cx="8567600" cy="636800"/>
          </a:xfrm>
          <a:prstGeom prst="rect">
            <a:avLst/>
          </a:prstGeom>
        </p:spPr>
        <p:txBody>
          <a:bodyPr spcFirstLastPara="1" wrap="square" lIns="91425" tIns="0" rIns="91425" bIns="0" anchor="t" anchorCtr="0">
            <a:noAutofit/>
          </a:bodyPr>
          <a:lstStyle>
            <a:lvl1pPr lvl="0"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1pPr>
            <a:lvl2pPr lvl="1"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2pPr>
            <a:lvl3pPr lvl="2"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3pPr>
            <a:lvl4pPr lvl="3"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4pPr>
            <a:lvl5pPr lvl="4"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5pPr>
            <a:lvl6pPr lvl="5"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6pPr>
            <a:lvl7pPr lvl="6"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7pPr>
            <a:lvl8pPr lvl="7"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8pPr>
            <a:lvl9pPr lvl="8"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9pPr>
          </a:lstStyle>
          <a:p>
            <a:endParaRPr/>
          </a:p>
        </p:txBody>
      </p:sp>
      <p:sp>
        <p:nvSpPr>
          <p:cNvPr id="99" name="Google Shape;99;p17"/>
          <p:cNvSpPr/>
          <p:nvPr/>
        </p:nvSpPr>
        <p:spPr>
          <a:xfrm rot="-5400000">
            <a:off x="-1850633" y="2862867"/>
            <a:ext cx="5876000" cy="1128000"/>
          </a:xfrm>
          <a:prstGeom prst="round2SameRect">
            <a:avLst>
              <a:gd name="adj1" fmla="val 38579"/>
              <a:gd name="adj2" fmla="val 0"/>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749598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00"/>
        <p:cNvGrpSpPr/>
        <p:nvPr/>
      </p:nvGrpSpPr>
      <p:grpSpPr>
        <a:xfrm>
          <a:off x="0" y="0"/>
          <a:ext cx="0" cy="0"/>
          <a:chOff x="0" y="0"/>
          <a:chExt cx="0" cy="0"/>
        </a:xfrm>
      </p:grpSpPr>
      <p:sp>
        <p:nvSpPr>
          <p:cNvPr id="101" name="Google Shape;101;p18"/>
          <p:cNvSpPr/>
          <p:nvPr/>
        </p:nvSpPr>
        <p:spPr>
          <a:xfrm>
            <a:off x="520367" y="489567"/>
            <a:ext cx="11215600" cy="58788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2" name="Google Shape;102;p18"/>
          <p:cNvSpPr txBox="1">
            <a:spLocks noGrp="1"/>
          </p:cNvSpPr>
          <p:nvPr>
            <p:ph type="subTitle" idx="1"/>
          </p:nvPr>
        </p:nvSpPr>
        <p:spPr>
          <a:xfrm>
            <a:off x="3510667" y="2613267"/>
            <a:ext cx="3002800" cy="7496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03" name="Google Shape;103;p18"/>
          <p:cNvSpPr txBox="1">
            <a:spLocks noGrp="1"/>
          </p:cNvSpPr>
          <p:nvPr>
            <p:ph type="subTitle" idx="2"/>
          </p:nvPr>
        </p:nvSpPr>
        <p:spPr>
          <a:xfrm>
            <a:off x="3510668" y="2099800"/>
            <a:ext cx="1875200" cy="5564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04" name="Google Shape;104;p18"/>
          <p:cNvSpPr txBox="1">
            <a:spLocks noGrp="1"/>
          </p:cNvSpPr>
          <p:nvPr>
            <p:ph type="subTitle" idx="3"/>
          </p:nvPr>
        </p:nvSpPr>
        <p:spPr>
          <a:xfrm>
            <a:off x="8229332" y="2613267"/>
            <a:ext cx="3002800" cy="7496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05" name="Google Shape;105;p18"/>
          <p:cNvSpPr txBox="1">
            <a:spLocks noGrp="1"/>
          </p:cNvSpPr>
          <p:nvPr>
            <p:ph type="subTitle" idx="4"/>
          </p:nvPr>
        </p:nvSpPr>
        <p:spPr>
          <a:xfrm>
            <a:off x="8229333" y="2099800"/>
            <a:ext cx="1875200" cy="5564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06" name="Google Shape;106;p18"/>
          <p:cNvSpPr txBox="1">
            <a:spLocks noGrp="1"/>
          </p:cNvSpPr>
          <p:nvPr>
            <p:ph type="subTitle" idx="5"/>
          </p:nvPr>
        </p:nvSpPr>
        <p:spPr>
          <a:xfrm>
            <a:off x="3510667" y="4813467"/>
            <a:ext cx="3002800" cy="7496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07" name="Google Shape;107;p18"/>
          <p:cNvSpPr txBox="1">
            <a:spLocks noGrp="1"/>
          </p:cNvSpPr>
          <p:nvPr>
            <p:ph type="subTitle" idx="6"/>
          </p:nvPr>
        </p:nvSpPr>
        <p:spPr>
          <a:xfrm>
            <a:off x="3510668" y="4300000"/>
            <a:ext cx="1875200" cy="5564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08" name="Google Shape;108;p18"/>
          <p:cNvSpPr txBox="1">
            <a:spLocks noGrp="1"/>
          </p:cNvSpPr>
          <p:nvPr>
            <p:ph type="subTitle" idx="7"/>
          </p:nvPr>
        </p:nvSpPr>
        <p:spPr>
          <a:xfrm>
            <a:off x="8229332" y="4813467"/>
            <a:ext cx="3002800" cy="7496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09" name="Google Shape;109;p18"/>
          <p:cNvSpPr txBox="1">
            <a:spLocks noGrp="1"/>
          </p:cNvSpPr>
          <p:nvPr>
            <p:ph type="subTitle" idx="8"/>
          </p:nvPr>
        </p:nvSpPr>
        <p:spPr>
          <a:xfrm>
            <a:off x="8229333" y="4300000"/>
            <a:ext cx="1875200" cy="5564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10" name="Google Shape;110;p18"/>
          <p:cNvSpPr txBox="1">
            <a:spLocks noGrp="1"/>
          </p:cNvSpPr>
          <p:nvPr>
            <p:ph type="title"/>
          </p:nvPr>
        </p:nvSpPr>
        <p:spPr>
          <a:xfrm>
            <a:off x="2664467" y="720000"/>
            <a:ext cx="8567600" cy="636800"/>
          </a:xfrm>
          <a:prstGeom prst="rect">
            <a:avLst/>
          </a:prstGeom>
        </p:spPr>
        <p:txBody>
          <a:bodyPr spcFirstLastPara="1" wrap="square" lIns="91425" tIns="0" rIns="91425" bIns="0" anchor="t" anchorCtr="0">
            <a:noAutofit/>
          </a:bodyPr>
          <a:lstStyle>
            <a:lvl1pPr lvl="0"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1pPr>
            <a:lvl2pPr lvl="1"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2pPr>
            <a:lvl3pPr lvl="2"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3pPr>
            <a:lvl4pPr lvl="3"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4pPr>
            <a:lvl5pPr lvl="4"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5pPr>
            <a:lvl6pPr lvl="5"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6pPr>
            <a:lvl7pPr lvl="6"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7pPr>
            <a:lvl8pPr lvl="7"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8pPr>
            <a:lvl9pPr lvl="8"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9pPr>
          </a:lstStyle>
          <a:p>
            <a:endParaRPr/>
          </a:p>
        </p:txBody>
      </p:sp>
      <p:sp>
        <p:nvSpPr>
          <p:cNvPr id="111" name="Google Shape;111;p18"/>
          <p:cNvSpPr/>
          <p:nvPr/>
        </p:nvSpPr>
        <p:spPr>
          <a:xfrm rot="-5400000">
            <a:off x="-1850633" y="2862867"/>
            <a:ext cx="5876000" cy="1128000"/>
          </a:xfrm>
          <a:prstGeom prst="round2SameRect">
            <a:avLst>
              <a:gd name="adj1" fmla="val 38579"/>
              <a:gd name="adj2" fmla="val 0"/>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27109044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12"/>
        <p:cNvGrpSpPr/>
        <p:nvPr/>
      </p:nvGrpSpPr>
      <p:grpSpPr>
        <a:xfrm>
          <a:off x="0" y="0"/>
          <a:ext cx="0" cy="0"/>
          <a:chOff x="0" y="0"/>
          <a:chExt cx="0" cy="0"/>
        </a:xfrm>
      </p:grpSpPr>
      <p:sp>
        <p:nvSpPr>
          <p:cNvPr id="113" name="Google Shape;113;p19"/>
          <p:cNvSpPr/>
          <p:nvPr/>
        </p:nvSpPr>
        <p:spPr>
          <a:xfrm>
            <a:off x="520367" y="489567"/>
            <a:ext cx="11215600" cy="58788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14" name="Google Shape;114;p19"/>
          <p:cNvSpPr txBox="1">
            <a:spLocks noGrp="1"/>
          </p:cNvSpPr>
          <p:nvPr>
            <p:ph type="subTitle" idx="1"/>
          </p:nvPr>
        </p:nvSpPr>
        <p:spPr>
          <a:xfrm>
            <a:off x="8036400" y="2279500"/>
            <a:ext cx="3195600" cy="674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5" name="Google Shape;115;p19"/>
          <p:cNvSpPr txBox="1">
            <a:spLocks noGrp="1"/>
          </p:cNvSpPr>
          <p:nvPr>
            <p:ph type="subTitle" idx="2"/>
          </p:nvPr>
        </p:nvSpPr>
        <p:spPr>
          <a:xfrm>
            <a:off x="8036400" y="1807763"/>
            <a:ext cx="31956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16" name="Google Shape;116;p19"/>
          <p:cNvSpPr txBox="1">
            <a:spLocks noGrp="1"/>
          </p:cNvSpPr>
          <p:nvPr>
            <p:ph type="title"/>
          </p:nvPr>
        </p:nvSpPr>
        <p:spPr>
          <a:xfrm>
            <a:off x="2664467" y="720000"/>
            <a:ext cx="8567600" cy="636800"/>
          </a:xfrm>
          <a:prstGeom prst="rect">
            <a:avLst/>
          </a:prstGeom>
        </p:spPr>
        <p:txBody>
          <a:bodyPr spcFirstLastPara="1" wrap="square" lIns="91425" tIns="0" rIns="91425" bIns="0" anchor="t" anchorCtr="0">
            <a:noAutofit/>
          </a:bodyPr>
          <a:lstStyle>
            <a:lvl1pPr lvl="0"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1pPr>
            <a:lvl2pPr lvl="1"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2pPr>
            <a:lvl3pPr lvl="2"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3pPr>
            <a:lvl4pPr lvl="3"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4pPr>
            <a:lvl5pPr lvl="4"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5pPr>
            <a:lvl6pPr lvl="5"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6pPr>
            <a:lvl7pPr lvl="6"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7pPr>
            <a:lvl8pPr lvl="7"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8pPr>
            <a:lvl9pPr lvl="8"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9pPr>
          </a:lstStyle>
          <a:p>
            <a:endParaRPr/>
          </a:p>
        </p:txBody>
      </p:sp>
      <p:sp>
        <p:nvSpPr>
          <p:cNvPr id="117" name="Google Shape;117;p19"/>
          <p:cNvSpPr/>
          <p:nvPr/>
        </p:nvSpPr>
        <p:spPr>
          <a:xfrm rot="-5400000">
            <a:off x="-1850633" y="2862867"/>
            <a:ext cx="5876000" cy="1128000"/>
          </a:xfrm>
          <a:prstGeom prst="round2SameRect">
            <a:avLst>
              <a:gd name="adj1" fmla="val 38579"/>
              <a:gd name="adj2" fmla="val 0"/>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18" name="Google Shape;118;p19"/>
          <p:cNvSpPr txBox="1">
            <a:spLocks noGrp="1"/>
          </p:cNvSpPr>
          <p:nvPr>
            <p:ph type="subTitle" idx="3"/>
          </p:nvPr>
        </p:nvSpPr>
        <p:spPr>
          <a:xfrm>
            <a:off x="8036400" y="3653833"/>
            <a:ext cx="3195600" cy="674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9" name="Google Shape;119;p19"/>
          <p:cNvSpPr txBox="1">
            <a:spLocks noGrp="1"/>
          </p:cNvSpPr>
          <p:nvPr>
            <p:ph type="subTitle" idx="4"/>
          </p:nvPr>
        </p:nvSpPr>
        <p:spPr>
          <a:xfrm>
            <a:off x="8036400" y="3182096"/>
            <a:ext cx="31956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20" name="Google Shape;120;p19"/>
          <p:cNvSpPr txBox="1">
            <a:spLocks noGrp="1"/>
          </p:cNvSpPr>
          <p:nvPr>
            <p:ph type="subTitle" idx="5"/>
          </p:nvPr>
        </p:nvSpPr>
        <p:spPr>
          <a:xfrm>
            <a:off x="8036400" y="5028167"/>
            <a:ext cx="3195600" cy="674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21" name="Google Shape;121;p19"/>
          <p:cNvSpPr txBox="1">
            <a:spLocks noGrp="1"/>
          </p:cNvSpPr>
          <p:nvPr>
            <p:ph type="subTitle" idx="6"/>
          </p:nvPr>
        </p:nvSpPr>
        <p:spPr>
          <a:xfrm>
            <a:off x="8036400" y="4556429"/>
            <a:ext cx="31956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22" name="Google Shape;122;p19"/>
          <p:cNvSpPr txBox="1">
            <a:spLocks noGrp="1"/>
          </p:cNvSpPr>
          <p:nvPr>
            <p:ph type="subTitle" idx="7"/>
          </p:nvPr>
        </p:nvSpPr>
        <p:spPr>
          <a:xfrm>
            <a:off x="3225533" y="2279500"/>
            <a:ext cx="3195600" cy="674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23" name="Google Shape;123;p19"/>
          <p:cNvSpPr txBox="1">
            <a:spLocks noGrp="1"/>
          </p:cNvSpPr>
          <p:nvPr>
            <p:ph type="subTitle" idx="8"/>
          </p:nvPr>
        </p:nvSpPr>
        <p:spPr>
          <a:xfrm>
            <a:off x="3225533" y="1807763"/>
            <a:ext cx="31956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24" name="Google Shape;124;p19"/>
          <p:cNvSpPr txBox="1">
            <a:spLocks noGrp="1"/>
          </p:cNvSpPr>
          <p:nvPr>
            <p:ph type="subTitle" idx="9"/>
          </p:nvPr>
        </p:nvSpPr>
        <p:spPr>
          <a:xfrm>
            <a:off x="3225533" y="3653833"/>
            <a:ext cx="3195600" cy="674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25" name="Google Shape;125;p19"/>
          <p:cNvSpPr txBox="1">
            <a:spLocks noGrp="1"/>
          </p:cNvSpPr>
          <p:nvPr>
            <p:ph type="subTitle" idx="13"/>
          </p:nvPr>
        </p:nvSpPr>
        <p:spPr>
          <a:xfrm>
            <a:off x="3225533" y="3182096"/>
            <a:ext cx="31956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26" name="Google Shape;126;p19"/>
          <p:cNvSpPr txBox="1">
            <a:spLocks noGrp="1"/>
          </p:cNvSpPr>
          <p:nvPr>
            <p:ph type="subTitle" idx="14"/>
          </p:nvPr>
        </p:nvSpPr>
        <p:spPr>
          <a:xfrm>
            <a:off x="3225533" y="5028167"/>
            <a:ext cx="3195600" cy="674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27" name="Google Shape;127;p19"/>
          <p:cNvSpPr txBox="1">
            <a:spLocks noGrp="1"/>
          </p:cNvSpPr>
          <p:nvPr>
            <p:ph type="subTitle" idx="15"/>
          </p:nvPr>
        </p:nvSpPr>
        <p:spPr>
          <a:xfrm>
            <a:off x="3225533" y="4556429"/>
            <a:ext cx="31956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Tree>
    <p:extLst>
      <p:ext uri="{BB962C8B-B14F-4D97-AF65-F5344CB8AC3E}">
        <p14:creationId xmlns:p14="http://schemas.microsoft.com/office/powerpoint/2010/main" val="268755609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28"/>
        <p:cNvGrpSpPr/>
        <p:nvPr/>
      </p:nvGrpSpPr>
      <p:grpSpPr>
        <a:xfrm>
          <a:off x="0" y="0"/>
          <a:ext cx="0" cy="0"/>
          <a:chOff x="0" y="0"/>
          <a:chExt cx="0" cy="0"/>
        </a:xfrm>
      </p:grpSpPr>
      <p:sp>
        <p:nvSpPr>
          <p:cNvPr id="129" name="Google Shape;129;p20"/>
          <p:cNvSpPr/>
          <p:nvPr/>
        </p:nvSpPr>
        <p:spPr>
          <a:xfrm>
            <a:off x="520367" y="489567"/>
            <a:ext cx="11215600" cy="58788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30" name="Google Shape;130;p20"/>
          <p:cNvSpPr txBox="1">
            <a:spLocks noGrp="1"/>
          </p:cNvSpPr>
          <p:nvPr>
            <p:ph type="subTitle" idx="1"/>
          </p:nvPr>
        </p:nvSpPr>
        <p:spPr>
          <a:xfrm>
            <a:off x="5797084" y="2279500"/>
            <a:ext cx="5004800" cy="674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31" name="Google Shape;131;p20"/>
          <p:cNvSpPr txBox="1">
            <a:spLocks noGrp="1"/>
          </p:cNvSpPr>
          <p:nvPr>
            <p:ph type="subTitle" idx="2"/>
          </p:nvPr>
        </p:nvSpPr>
        <p:spPr>
          <a:xfrm>
            <a:off x="5797095" y="1807767"/>
            <a:ext cx="22080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32" name="Google Shape;132;p20"/>
          <p:cNvSpPr txBox="1">
            <a:spLocks noGrp="1"/>
          </p:cNvSpPr>
          <p:nvPr>
            <p:ph type="subTitle" idx="3"/>
          </p:nvPr>
        </p:nvSpPr>
        <p:spPr>
          <a:xfrm>
            <a:off x="5797084" y="3707600"/>
            <a:ext cx="5004800" cy="674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33" name="Google Shape;133;p20"/>
          <p:cNvSpPr txBox="1">
            <a:spLocks noGrp="1"/>
          </p:cNvSpPr>
          <p:nvPr>
            <p:ph type="subTitle" idx="4"/>
          </p:nvPr>
        </p:nvSpPr>
        <p:spPr>
          <a:xfrm>
            <a:off x="5797095" y="3235867"/>
            <a:ext cx="22080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34" name="Google Shape;134;p20"/>
          <p:cNvSpPr txBox="1">
            <a:spLocks noGrp="1"/>
          </p:cNvSpPr>
          <p:nvPr>
            <p:ph type="subTitle" idx="5"/>
          </p:nvPr>
        </p:nvSpPr>
        <p:spPr>
          <a:xfrm>
            <a:off x="5797084" y="5135700"/>
            <a:ext cx="5004800" cy="674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35" name="Google Shape;135;p20"/>
          <p:cNvSpPr txBox="1">
            <a:spLocks noGrp="1"/>
          </p:cNvSpPr>
          <p:nvPr>
            <p:ph type="subTitle" idx="6"/>
          </p:nvPr>
        </p:nvSpPr>
        <p:spPr>
          <a:xfrm>
            <a:off x="5797095" y="4663967"/>
            <a:ext cx="22080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36" name="Google Shape;136;p20"/>
          <p:cNvSpPr txBox="1">
            <a:spLocks noGrp="1"/>
          </p:cNvSpPr>
          <p:nvPr>
            <p:ph type="title"/>
          </p:nvPr>
        </p:nvSpPr>
        <p:spPr>
          <a:xfrm>
            <a:off x="2664467" y="720000"/>
            <a:ext cx="8567600" cy="636800"/>
          </a:xfrm>
          <a:prstGeom prst="rect">
            <a:avLst/>
          </a:prstGeom>
        </p:spPr>
        <p:txBody>
          <a:bodyPr spcFirstLastPara="1" wrap="square" lIns="91425" tIns="0" rIns="91425" bIns="0" anchor="t" anchorCtr="0">
            <a:noAutofit/>
          </a:bodyPr>
          <a:lstStyle>
            <a:lvl1pPr lvl="0"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1pPr>
            <a:lvl2pPr lvl="1"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2pPr>
            <a:lvl3pPr lvl="2"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3pPr>
            <a:lvl4pPr lvl="3"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4pPr>
            <a:lvl5pPr lvl="4"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5pPr>
            <a:lvl6pPr lvl="5"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6pPr>
            <a:lvl7pPr lvl="6"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7pPr>
            <a:lvl8pPr lvl="7"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8pPr>
            <a:lvl9pPr lvl="8"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9pPr>
          </a:lstStyle>
          <a:p>
            <a:endParaRPr/>
          </a:p>
        </p:txBody>
      </p:sp>
      <p:sp>
        <p:nvSpPr>
          <p:cNvPr id="137" name="Google Shape;137;p20"/>
          <p:cNvSpPr/>
          <p:nvPr/>
        </p:nvSpPr>
        <p:spPr>
          <a:xfrm rot="-5400000">
            <a:off x="-1850633" y="2862867"/>
            <a:ext cx="5876000" cy="1128000"/>
          </a:xfrm>
          <a:prstGeom prst="round2SameRect">
            <a:avLst>
              <a:gd name="adj1" fmla="val 38579"/>
              <a:gd name="adj2" fmla="val 0"/>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38" name="Google Shape;138;p20"/>
          <p:cNvSpPr txBox="1">
            <a:spLocks noGrp="1"/>
          </p:cNvSpPr>
          <p:nvPr>
            <p:ph type="title" idx="7" hasCustomPrompt="1"/>
          </p:nvPr>
        </p:nvSpPr>
        <p:spPr>
          <a:xfrm>
            <a:off x="2464984" y="1860867"/>
            <a:ext cx="3012400" cy="679600"/>
          </a:xfrm>
          <a:prstGeom prst="rect">
            <a:avLst/>
          </a:prstGeom>
        </p:spPr>
        <p:txBody>
          <a:bodyPr spcFirstLastPara="1" wrap="square" lIns="91425" tIns="0" rIns="91425" bIns="0" anchor="b" anchorCtr="0">
            <a:noAutofit/>
          </a:bodyPr>
          <a:lstStyle>
            <a:lvl1pPr lvl="0" algn="r" rtl="0">
              <a:spcBef>
                <a:spcPts val="0"/>
              </a:spcBef>
              <a:spcAft>
                <a:spcPts val="0"/>
              </a:spcAft>
              <a:buSzPts val="6000"/>
              <a:buNone/>
              <a:defRPr sz="5333">
                <a:solidFill>
                  <a:schemeClr val="dk2"/>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39" name="Google Shape;139;p20"/>
          <p:cNvSpPr txBox="1">
            <a:spLocks noGrp="1"/>
          </p:cNvSpPr>
          <p:nvPr>
            <p:ph type="title" idx="8" hasCustomPrompt="1"/>
          </p:nvPr>
        </p:nvSpPr>
        <p:spPr>
          <a:xfrm>
            <a:off x="2464984" y="3270184"/>
            <a:ext cx="3012400" cy="679600"/>
          </a:xfrm>
          <a:prstGeom prst="rect">
            <a:avLst/>
          </a:prstGeom>
        </p:spPr>
        <p:txBody>
          <a:bodyPr spcFirstLastPara="1" wrap="square" lIns="91425" tIns="0" rIns="91425" bIns="0" anchor="b" anchorCtr="0">
            <a:noAutofit/>
          </a:bodyPr>
          <a:lstStyle>
            <a:lvl1pPr lvl="0" algn="r" rtl="0">
              <a:spcBef>
                <a:spcPts val="0"/>
              </a:spcBef>
              <a:spcAft>
                <a:spcPts val="0"/>
              </a:spcAft>
              <a:buSzPts val="6000"/>
              <a:buNone/>
              <a:defRPr sz="5333">
                <a:solidFill>
                  <a:schemeClr val="dk2"/>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40" name="Google Shape;140;p20"/>
          <p:cNvSpPr txBox="1">
            <a:spLocks noGrp="1"/>
          </p:cNvSpPr>
          <p:nvPr>
            <p:ph type="title" idx="9" hasCustomPrompt="1"/>
          </p:nvPr>
        </p:nvSpPr>
        <p:spPr>
          <a:xfrm>
            <a:off x="2464984" y="4679500"/>
            <a:ext cx="3012400" cy="679600"/>
          </a:xfrm>
          <a:prstGeom prst="rect">
            <a:avLst/>
          </a:prstGeom>
        </p:spPr>
        <p:txBody>
          <a:bodyPr spcFirstLastPara="1" wrap="square" lIns="91425" tIns="0" rIns="91425" bIns="0" anchor="b" anchorCtr="0">
            <a:noAutofit/>
          </a:bodyPr>
          <a:lstStyle>
            <a:lvl1pPr lvl="0" algn="r" rtl="0">
              <a:spcBef>
                <a:spcPts val="0"/>
              </a:spcBef>
              <a:spcAft>
                <a:spcPts val="0"/>
              </a:spcAft>
              <a:buSzPts val="6000"/>
              <a:buNone/>
              <a:defRPr sz="5333">
                <a:solidFill>
                  <a:schemeClr val="dk2"/>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Tree>
    <p:extLst>
      <p:ext uri="{BB962C8B-B14F-4D97-AF65-F5344CB8AC3E}">
        <p14:creationId xmlns:p14="http://schemas.microsoft.com/office/powerpoint/2010/main" val="403561559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141"/>
        <p:cNvGrpSpPr/>
        <p:nvPr/>
      </p:nvGrpSpPr>
      <p:grpSpPr>
        <a:xfrm>
          <a:off x="0" y="0"/>
          <a:ext cx="0" cy="0"/>
          <a:chOff x="0" y="0"/>
          <a:chExt cx="0" cy="0"/>
        </a:xfrm>
      </p:grpSpPr>
      <p:sp>
        <p:nvSpPr>
          <p:cNvPr id="142" name="Google Shape;142;p21"/>
          <p:cNvSpPr/>
          <p:nvPr/>
        </p:nvSpPr>
        <p:spPr>
          <a:xfrm>
            <a:off x="520367" y="489567"/>
            <a:ext cx="11215600" cy="58788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143;p21"/>
          <p:cNvSpPr txBox="1">
            <a:spLocks noGrp="1"/>
          </p:cNvSpPr>
          <p:nvPr>
            <p:ph type="title"/>
          </p:nvPr>
        </p:nvSpPr>
        <p:spPr>
          <a:xfrm>
            <a:off x="2664467" y="720000"/>
            <a:ext cx="8567600" cy="636800"/>
          </a:xfrm>
          <a:prstGeom prst="rect">
            <a:avLst/>
          </a:prstGeom>
        </p:spPr>
        <p:txBody>
          <a:bodyPr spcFirstLastPara="1" wrap="square" lIns="91425" tIns="0" rIns="91425" bIns="0" anchor="t" anchorCtr="0">
            <a:noAutofit/>
          </a:bodyPr>
          <a:lstStyle>
            <a:lvl1pPr lvl="0"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1pPr>
            <a:lvl2pPr lvl="1"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2pPr>
            <a:lvl3pPr lvl="2"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3pPr>
            <a:lvl4pPr lvl="3"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4pPr>
            <a:lvl5pPr lvl="4"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5pPr>
            <a:lvl6pPr lvl="5"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6pPr>
            <a:lvl7pPr lvl="6"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7pPr>
            <a:lvl8pPr lvl="7"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8pPr>
            <a:lvl9pPr lvl="8" rtl="0">
              <a:spcBef>
                <a:spcPts val="0"/>
              </a:spcBef>
              <a:spcAft>
                <a:spcPts val="0"/>
              </a:spcAft>
              <a:buClr>
                <a:schemeClr val="dk1"/>
              </a:buClr>
              <a:buSzPts val="2800"/>
              <a:buFont typeface="Lexend Deca Medium"/>
              <a:buNone/>
              <a:defRPr sz="3733">
                <a:solidFill>
                  <a:schemeClr val="dk1"/>
                </a:solidFill>
                <a:latin typeface="Lexend Deca Medium"/>
                <a:ea typeface="Lexend Deca Medium"/>
                <a:cs typeface="Lexend Deca Medium"/>
                <a:sym typeface="Lexend Deca Medium"/>
              </a:defRPr>
            </a:lvl9pPr>
          </a:lstStyle>
          <a:p>
            <a:endParaRPr/>
          </a:p>
        </p:txBody>
      </p:sp>
      <p:sp>
        <p:nvSpPr>
          <p:cNvPr id="144" name="Google Shape;144;p21"/>
          <p:cNvSpPr/>
          <p:nvPr/>
        </p:nvSpPr>
        <p:spPr>
          <a:xfrm rot="-5400000">
            <a:off x="-1850633" y="2862867"/>
            <a:ext cx="5876000" cy="1128000"/>
          </a:xfrm>
          <a:prstGeom prst="round2SameRect">
            <a:avLst>
              <a:gd name="adj1" fmla="val 38579"/>
              <a:gd name="adj2" fmla="val 0"/>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45" name="Google Shape;145;p21"/>
          <p:cNvSpPr txBox="1">
            <a:spLocks noGrp="1"/>
          </p:cNvSpPr>
          <p:nvPr>
            <p:ph type="subTitle" idx="1"/>
          </p:nvPr>
        </p:nvSpPr>
        <p:spPr>
          <a:xfrm>
            <a:off x="2792295" y="2102520"/>
            <a:ext cx="3195600" cy="360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46" name="Google Shape;146;p21"/>
          <p:cNvSpPr txBox="1">
            <a:spLocks noGrp="1"/>
          </p:cNvSpPr>
          <p:nvPr>
            <p:ph type="subTitle" idx="2"/>
          </p:nvPr>
        </p:nvSpPr>
        <p:spPr>
          <a:xfrm>
            <a:off x="2792295" y="1675027"/>
            <a:ext cx="31956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47" name="Google Shape;147;p21"/>
          <p:cNvSpPr txBox="1">
            <a:spLocks noGrp="1"/>
          </p:cNvSpPr>
          <p:nvPr>
            <p:ph type="subTitle" idx="3"/>
          </p:nvPr>
        </p:nvSpPr>
        <p:spPr>
          <a:xfrm>
            <a:off x="7622695" y="2102520"/>
            <a:ext cx="3195600" cy="360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48" name="Google Shape;148;p21"/>
          <p:cNvSpPr txBox="1">
            <a:spLocks noGrp="1"/>
          </p:cNvSpPr>
          <p:nvPr>
            <p:ph type="subTitle" idx="4"/>
          </p:nvPr>
        </p:nvSpPr>
        <p:spPr>
          <a:xfrm>
            <a:off x="7622695" y="1675027"/>
            <a:ext cx="31956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49" name="Google Shape;149;p21"/>
          <p:cNvSpPr txBox="1">
            <a:spLocks noGrp="1"/>
          </p:cNvSpPr>
          <p:nvPr>
            <p:ph type="subTitle" idx="5"/>
          </p:nvPr>
        </p:nvSpPr>
        <p:spPr>
          <a:xfrm>
            <a:off x="2792295" y="3029987"/>
            <a:ext cx="3195600" cy="360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0" name="Google Shape;150;p21"/>
          <p:cNvSpPr txBox="1">
            <a:spLocks noGrp="1"/>
          </p:cNvSpPr>
          <p:nvPr>
            <p:ph type="subTitle" idx="6"/>
          </p:nvPr>
        </p:nvSpPr>
        <p:spPr>
          <a:xfrm>
            <a:off x="2792295" y="2602493"/>
            <a:ext cx="31956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51" name="Google Shape;151;p21"/>
          <p:cNvSpPr txBox="1">
            <a:spLocks noGrp="1"/>
          </p:cNvSpPr>
          <p:nvPr>
            <p:ph type="subTitle" idx="7"/>
          </p:nvPr>
        </p:nvSpPr>
        <p:spPr>
          <a:xfrm>
            <a:off x="7622695" y="3029987"/>
            <a:ext cx="3195600" cy="360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2" name="Google Shape;152;p21"/>
          <p:cNvSpPr txBox="1">
            <a:spLocks noGrp="1"/>
          </p:cNvSpPr>
          <p:nvPr>
            <p:ph type="subTitle" idx="8"/>
          </p:nvPr>
        </p:nvSpPr>
        <p:spPr>
          <a:xfrm>
            <a:off x="7622695" y="2602493"/>
            <a:ext cx="31956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53" name="Google Shape;153;p21"/>
          <p:cNvSpPr txBox="1">
            <a:spLocks noGrp="1"/>
          </p:cNvSpPr>
          <p:nvPr>
            <p:ph type="subTitle" idx="9"/>
          </p:nvPr>
        </p:nvSpPr>
        <p:spPr>
          <a:xfrm>
            <a:off x="2792295" y="3957453"/>
            <a:ext cx="3195600" cy="360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4" name="Google Shape;154;p21"/>
          <p:cNvSpPr txBox="1">
            <a:spLocks noGrp="1"/>
          </p:cNvSpPr>
          <p:nvPr>
            <p:ph type="subTitle" idx="13"/>
          </p:nvPr>
        </p:nvSpPr>
        <p:spPr>
          <a:xfrm>
            <a:off x="2792295" y="3529960"/>
            <a:ext cx="31956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55" name="Google Shape;155;p21"/>
          <p:cNvSpPr txBox="1">
            <a:spLocks noGrp="1"/>
          </p:cNvSpPr>
          <p:nvPr>
            <p:ph type="subTitle" idx="14"/>
          </p:nvPr>
        </p:nvSpPr>
        <p:spPr>
          <a:xfrm>
            <a:off x="7622695" y="3957453"/>
            <a:ext cx="3195600" cy="360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6" name="Google Shape;156;p21"/>
          <p:cNvSpPr txBox="1">
            <a:spLocks noGrp="1"/>
          </p:cNvSpPr>
          <p:nvPr>
            <p:ph type="subTitle" idx="15"/>
          </p:nvPr>
        </p:nvSpPr>
        <p:spPr>
          <a:xfrm>
            <a:off x="7622695" y="3529960"/>
            <a:ext cx="31956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57" name="Google Shape;157;p21"/>
          <p:cNvSpPr txBox="1">
            <a:spLocks noGrp="1"/>
          </p:cNvSpPr>
          <p:nvPr>
            <p:ph type="subTitle" idx="16"/>
          </p:nvPr>
        </p:nvSpPr>
        <p:spPr>
          <a:xfrm>
            <a:off x="2792295" y="4884919"/>
            <a:ext cx="3195600" cy="360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8" name="Google Shape;158;p21"/>
          <p:cNvSpPr txBox="1">
            <a:spLocks noGrp="1"/>
          </p:cNvSpPr>
          <p:nvPr>
            <p:ph type="subTitle" idx="17"/>
          </p:nvPr>
        </p:nvSpPr>
        <p:spPr>
          <a:xfrm>
            <a:off x="2792295" y="4457427"/>
            <a:ext cx="31956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59" name="Google Shape;159;p21"/>
          <p:cNvSpPr txBox="1">
            <a:spLocks noGrp="1"/>
          </p:cNvSpPr>
          <p:nvPr>
            <p:ph type="subTitle" idx="18"/>
          </p:nvPr>
        </p:nvSpPr>
        <p:spPr>
          <a:xfrm>
            <a:off x="7622695" y="4884919"/>
            <a:ext cx="3195600" cy="360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60" name="Google Shape;160;p21"/>
          <p:cNvSpPr txBox="1">
            <a:spLocks noGrp="1"/>
          </p:cNvSpPr>
          <p:nvPr>
            <p:ph type="subTitle" idx="19"/>
          </p:nvPr>
        </p:nvSpPr>
        <p:spPr>
          <a:xfrm>
            <a:off x="7622695" y="4457427"/>
            <a:ext cx="31956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61" name="Google Shape;161;p21"/>
          <p:cNvSpPr txBox="1">
            <a:spLocks noGrp="1"/>
          </p:cNvSpPr>
          <p:nvPr>
            <p:ph type="subTitle" idx="20"/>
          </p:nvPr>
        </p:nvSpPr>
        <p:spPr>
          <a:xfrm>
            <a:off x="2792295" y="5812387"/>
            <a:ext cx="3195600" cy="360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62" name="Google Shape;162;p21"/>
          <p:cNvSpPr txBox="1">
            <a:spLocks noGrp="1"/>
          </p:cNvSpPr>
          <p:nvPr>
            <p:ph type="subTitle" idx="21"/>
          </p:nvPr>
        </p:nvSpPr>
        <p:spPr>
          <a:xfrm>
            <a:off x="2792295" y="5384893"/>
            <a:ext cx="31956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63" name="Google Shape;163;p21"/>
          <p:cNvSpPr txBox="1">
            <a:spLocks noGrp="1"/>
          </p:cNvSpPr>
          <p:nvPr>
            <p:ph type="subTitle" idx="22"/>
          </p:nvPr>
        </p:nvSpPr>
        <p:spPr>
          <a:xfrm>
            <a:off x="7622695" y="5812387"/>
            <a:ext cx="3195600" cy="360000"/>
          </a:xfrm>
          <a:prstGeom prst="rect">
            <a:avLst/>
          </a:prstGeom>
        </p:spPr>
        <p:txBody>
          <a:bodyPr spcFirstLastPara="1" wrap="square" lIns="91425" tIns="0" rIns="91425"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64" name="Google Shape;164;p21"/>
          <p:cNvSpPr txBox="1">
            <a:spLocks noGrp="1"/>
          </p:cNvSpPr>
          <p:nvPr>
            <p:ph type="subTitle" idx="23"/>
          </p:nvPr>
        </p:nvSpPr>
        <p:spPr>
          <a:xfrm>
            <a:off x="7622695" y="5384893"/>
            <a:ext cx="3195600" cy="407600"/>
          </a:xfrm>
          <a:prstGeom prst="rect">
            <a:avLst/>
          </a:prstGeom>
        </p:spPr>
        <p:txBody>
          <a:bodyPr spcFirstLastPara="1" wrap="square" lIns="91425" tIns="0" rIns="91425" bIns="0" anchor="t" anchorCtr="0">
            <a:noAutofit/>
          </a:bodyPr>
          <a:lstStyle>
            <a:lvl1pPr lvl="0" rtl="0">
              <a:spcBef>
                <a:spcPts val="0"/>
              </a:spcBef>
              <a:spcAft>
                <a:spcPts val="0"/>
              </a:spcAft>
              <a:buSzPts val="2000"/>
              <a:buFont typeface="Lexend Deca Medium"/>
              <a:buNone/>
              <a:defRPr sz="2667">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667">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667">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667">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667">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667">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667">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667">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667">
                <a:latin typeface="Lexend Deca Medium"/>
                <a:ea typeface="Lexend Deca Medium"/>
                <a:cs typeface="Lexend Deca Medium"/>
                <a:sym typeface="Lexend Deca Medium"/>
              </a:defRPr>
            </a:lvl9pPr>
          </a:lstStyle>
          <a:p>
            <a:endParaRPr/>
          </a:p>
        </p:txBody>
      </p:sp>
      <p:sp>
        <p:nvSpPr>
          <p:cNvPr id="165" name="Google Shape;165;p21"/>
          <p:cNvSpPr txBox="1">
            <a:spLocks noGrp="1"/>
          </p:cNvSpPr>
          <p:nvPr>
            <p:ph type="title" idx="24" hasCustomPrompt="1"/>
          </p:nvPr>
        </p:nvSpPr>
        <p:spPr>
          <a:xfrm>
            <a:off x="1501295" y="1775600"/>
            <a:ext cx="1282400" cy="586400"/>
          </a:xfrm>
          <a:prstGeom prst="rect">
            <a:avLst/>
          </a:prstGeom>
        </p:spPr>
        <p:txBody>
          <a:bodyPr spcFirstLastPara="1" wrap="square" lIns="91425" tIns="0" rIns="91425" bIns="0" anchor="b" anchorCtr="0">
            <a:noAutofit/>
          </a:bodyPr>
          <a:lstStyle>
            <a:lvl1pPr lvl="0" algn="r" rtl="0">
              <a:spcBef>
                <a:spcPts val="0"/>
              </a:spcBef>
              <a:spcAft>
                <a:spcPts val="0"/>
              </a:spcAft>
              <a:buSzPts val="6000"/>
              <a:buNone/>
              <a:defRPr sz="4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66" name="Google Shape;166;p21"/>
          <p:cNvSpPr txBox="1">
            <a:spLocks noGrp="1"/>
          </p:cNvSpPr>
          <p:nvPr>
            <p:ph type="title" idx="25" hasCustomPrompt="1"/>
          </p:nvPr>
        </p:nvSpPr>
        <p:spPr>
          <a:xfrm>
            <a:off x="1501295" y="2703517"/>
            <a:ext cx="1282400" cy="586400"/>
          </a:xfrm>
          <a:prstGeom prst="rect">
            <a:avLst/>
          </a:prstGeom>
        </p:spPr>
        <p:txBody>
          <a:bodyPr spcFirstLastPara="1" wrap="square" lIns="91425" tIns="0" rIns="91425" bIns="0" anchor="b" anchorCtr="0">
            <a:noAutofit/>
          </a:bodyPr>
          <a:lstStyle>
            <a:lvl1pPr lvl="0" algn="r" rtl="0">
              <a:spcBef>
                <a:spcPts val="0"/>
              </a:spcBef>
              <a:spcAft>
                <a:spcPts val="0"/>
              </a:spcAft>
              <a:buSzPts val="6000"/>
              <a:buNone/>
              <a:defRPr sz="4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67" name="Google Shape;167;p21"/>
          <p:cNvSpPr txBox="1">
            <a:spLocks noGrp="1"/>
          </p:cNvSpPr>
          <p:nvPr>
            <p:ph type="title" idx="26" hasCustomPrompt="1"/>
          </p:nvPr>
        </p:nvSpPr>
        <p:spPr>
          <a:xfrm>
            <a:off x="1501295" y="3631433"/>
            <a:ext cx="1282400" cy="586400"/>
          </a:xfrm>
          <a:prstGeom prst="rect">
            <a:avLst/>
          </a:prstGeom>
        </p:spPr>
        <p:txBody>
          <a:bodyPr spcFirstLastPara="1" wrap="square" lIns="91425" tIns="0" rIns="91425" bIns="0" anchor="b" anchorCtr="0">
            <a:noAutofit/>
          </a:bodyPr>
          <a:lstStyle>
            <a:lvl1pPr lvl="0" algn="r" rtl="0">
              <a:spcBef>
                <a:spcPts val="0"/>
              </a:spcBef>
              <a:spcAft>
                <a:spcPts val="0"/>
              </a:spcAft>
              <a:buSzPts val="6000"/>
              <a:buNone/>
              <a:defRPr sz="4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68" name="Google Shape;168;p21"/>
          <p:cNvSpPr txBox="1">
            <a:spLocks noGrp="1"/>
          </p:cNvSpPr>
          <p:nvPr>
            <p:ph type="title" idx="27" hasCustomPrompt="1"/>
          </p:nvPr>
        </p:nvSpPr>
        <p:spPr>
          <a:xfrm>
            <a:off x="1501295" y="4559351"/>
            <a:ext cx="1282400" cy="586400"/>
          </a:xfrm>
          <a:prstGeom prst="rect">
            <a:avLst/>
          </a:prstGeom>
        </p:spPr>
        <p:txBody>
          <a:bodyPr spcFirstLastPara="1" wrap="square" lIns="91425" tIns="0" rIns="91425" bIns="0" anchor="b" anchorCtr="0">
            <a:noAutofit/>
          </a:bodyPr>
          <a:lstStyle>
            <a:lvl1pPr lvl="0" algn="r" rtl="0">
              <a:spcBef>
                <a:spcPts val="0"/>
              </a:spcBef>
              <a:spcAft>
                <a:spcPts val="0"/>
              </a:spcAft>
              <a:buSzPts val="6000"/>
              <a:buNone/>
              <a:defRPr sz="4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69" name="Google Shape;169;p21"/>
          <p:cNvSpPr txBox="1">
            <a:spLocks noGrp="1"/>
          </p:cNvSpPr>
          <p:nvPr>
            <p:ph type="title" idx="28" hasCustomPrompt="1"/>
          </p:nvPr>
        </p:nvSpPr>
        <p:spPr>
          <a:xfrm>
            <a:off x="1501295" y="5487267"/>
            <a:ext cx="1282400" cy="586400"/>
          </a:xfrm>
          <a:prstGeom prst="rect">
            <a:avLst/>
          </a:prstGeom>
        </p:spPr>
        <p:txBody>
          <a:bodyPr spcFirstLastPara="1" wrap="square" lIns="91425" tIns="0" rIns="91425" bIns="0" anchor="b" anchorCtr="0">
            <a:noAutofit/>
          </a:bodyPr>
          <a:lstStyle>
            <a:lvl1pPr lvl="0" algn="r" rtl="0">
              <a:spcBef>
                <a:spcPts val="0"/>
              </a:spcBef>
              <a:spcAft>
                <a:spcPts val="0"/>
              </a:spcAft>
              <a:buSzPts val="6000"/>
              <a:buNone/>
              <a:defRPr sz="4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70" name="Google Shape;170;p21"/>
          <p:cNvSpPr txBox="1">
            <a:spLocks noGrp="1"/>
          </p:cNvSpPr>
          <p:nvPr>
            <p:ph type="title" idx="29" hasCustomPrompt="1"/>
          </p:nvPr>
        </p:nvSpPr>
        <p:spPr>
          <a:xfrm>
            <a:off x="6340295" y="1775600"/>
            <a:ext cx="1282400" cy="586400"/>
          </a:xfrm>
          <a:prstGeom prst="rect">
            <a:avLst/>
          </a:prstGeom>
        </p:spPr>
        <p:txBody>
          <a:bodyPr spcFirstLastPara="1" wrap="square" lIns="91425" tIns="0" rIns="91425" bIns="0" anchor="b" anchorCtr="0">
            <a:noAutofit/>
          </a:bodyPr>
          <a:lstStyle>
            <a:lvl1pPr lvl="0" algn="r" rtl="0">
              <a:spcBef>
                <a:spcPts val="0"/>
              </a:spcBef>
              <a:spcAft>
                <a:spcPts val="0"/>
              </a:spcAft>
              <a:buSzPts val="6000"/>
              <a:buNone/>
              <a:defRPr sz="4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71" name="Google Shape;171;p21"/>
          <p:cNvSpPr txBox="1">
            <a:spLocks noGrp="1"/>
          </p:cNvSpPr>
          <p:nvPr>
            <p:ph type="title" idx="30" hasCustomPrompt="1"/>
          </p:nvPr>
        </p:nvSpPr>
        <p:spPr>
          <a:xfrm>
            <a:off x="6340295" y="2703517"/>
            <a:ext cx="1282400" cy="586400"/>
          </a:xfrm>
          <a:prstGeom prst="rect">
            <a:avLst/>
          </a:prstGeom>
        </p:spPr>
        <p:txBody>
          <a:bodyPr spcFirstLastPara="1" wrap="square" lIns="91425" tIns="0" rIns="91425" bIns="0" anchor="b" anchorCtr="0">
            <a:noAutofit/>
          </a:bodyPr>
          <a:lstStyle>
            <a:lvl1pPr lvl="0" algn="r" rtl="0">
              <a:spcBef>
                <a:spcPts val="0"/>
              </a:spcBef>
              <a:spcAft>
                <a:spcPts val="0"/>
              </a:spcAft>
              <a:buSzPts val="6000"/>
              <a:buNone/>
              <a:defRPr sz="4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72" name="Google Shape;172;p21"/>
          <p:cNvSpPr txBox="1">
            <a:spLocks noGrp="1"/>
          </p:cNvSpPr>
          <p:nvPr>
            <p:ph type="title" idx="31" hasCustomPrompt="1"/>
          </p:nvPr>
        </p:nvSpPr>
        <p:spPr>
          <a:xfrm>
            <a:off x="6340295" y="3631433"/>
            <a:ext cx="1282400" cy="586400"/>
          </a:xfrm>
          <a:prstGeom prst="rect">
            <a:avLst/>
          </a:prstGeom>
        </p:spPr>
        <p:txBody>
          <a:bodyPr spcFirstLastPara="1" wrap="square" lIns="91425" tIns="0" rIns="91425" bIns="0" anchor="b" anchorCtr="0">
            <a:noAutofit/>
          </a:bodyPr>
          <a:lstStyle>
            <a:lvl1pPr lvl="0" algn="r" rtl="0">
              <a:spcBef>
                <a:spcPts val="0"/>
              </a:spcBef>
              <a:spcAft>
                <a:spcPts val="0"/>
              </a:spcAft>
              <a:buSzPts val="6000"/>
              <a:buNone/>
              <a:defRPr sz="4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73" name="Google Shape;173;p21"/>
          <p:cNvSpPr txBox="1">
            <a:spLocks noGrp="1"/>
          </p:cNvSpPr>
          <p:nvPr>
            <p:ph type="title" idx="32" hasCustomPrompt="1"/>
          </p:nvPr>
        </p:nvSpPr>
        <p:spPr>
          <a:xfrm>
            <a:off x="6340295" y="4559351"/>
            <a:ext cx="1282400" cy="586400"/>
          </a:xfrm>
          <a:prstGeom prst="rect">
            <a:avLst/>
          </a:prstGeom>
        </p:spPr>
        <p:txBody>
          <a:bodyPr spcFirstLastPara="1" wrap="square" lIns="91425" tIns="0" rIns="91425" bIns="0" anchor="b" anchorCtr="0">
            <a:noAutofit/>
          </a:bodyPr>
          <a:lstStyle>
            <a:lvl1pPr lvl="0" algn="r" rtl="0">
              <a:spcBef>
                <a:spcPts val="0"/>
              </a:spcBef>
              <a:spcAft>
                <a:spcPts val="0"/>
              </a:spcAft>
              <a:buSzPts val="6000"/>
              <a:buNone/>
              <a:defRPr sz="4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74" name="Google Shape;174;p21"/>
          <p:cNvSpPr txBox="1">
            <a:spLocks noGrp="1"/>
          </p:cNvSpPr>
          <p:nvPr>
            <p:ph type="title" idx="33" hasCustomPrompt="1"/>
          </p:nvPr>
        </p:nvSpPr>
        <p:spPr>
          <a:xfrm>
            <a:off x="6340295" y="5487267"/>
            <a:ext cx="1282400" cy="586400"/>
          </a:xfrm>
          <a:prstGeom prst="rect">
            <a:avLst/>
          </a:prstGeom>
        </p:spPr>
        <p:txBody>
          <a:bodyPr spcFirstLastPara="1" wrap="square" lIns="91425" tIns="0" rIns="91425" bIns="0" anchor="b" anchorCtr="0">
            <a:noAutofit/>
          </a:bodyPr>
          <a:lstStyle>
            <a:lvl1pPr lvl="0" algn="r" rtl="0">
              <a:spcBef>
                <a:spcPts val="0"/>
              </a:spcBef>
              <a:spcAft>
                <a:spcPts val="0"/>
              </a:spcAft>
              <a:buSzPts val="6000"/>
              <a:buNone/>
              <a:defRPr sz="4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Tree>
    <p:extLst>
      <p:ext uri="{BB962C8B-B14F-4D97-AF65-F5344CB8AC3E}">
        <p14:creationId xmlns:p14="http://schemas.microsoft.com/office/powerpoint/2010/main" val="401592416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Background ">
  <p:cSld name="Background ">
    <p:bg>
      <p:bgPr>
        <a:gradFill>
          <a:gsLst>
            <a:gs pos="0">
              <a:schemeClr val="lt2"/>
            </a:gs>
            <a:gs pos="50000">
              <a:schemeClr val="dk1"/>
            </a:gs>
            <a:gs pos="100000">
              <a:schemeClr val="dk2"/>
            </a:gs>
          </a:gsLst>
          <a:path path="circle">
            <a:fillToRect l="50000" t="50000" r="50000" b="50000"/>
          </a:path>
          <a:tileRect/>
        </a:gradFill>
        <a:effectLst/>
      </p:bgPr>
    </p:bg>
    <p:spTree>
      <p:nvGrpSpPr>
        <p:cNvPr id="1" name="Shape 182"/>
        <p:cNvGrpSpPr/>
        <p:nvPr/>
      </p:nvGrpSpPr>
      <p:grpSpPr>
        <a:xfrm>
          <a:off x="0" y="0"/>
          <a:ext cx="0" cy="0"/>
          <a:chOff x="0" y="0"/>
          <a:chExt cx="0" cy="0"/>
        </a:xfrm>
      </p:grpSpPr>
      <p:sp>
        <p:nvSpPr>
          <p:cNvPr id="183" name="Google Shape;183;p23"/>
          <p:cNvSpPr/>
          <p:nvPr/>
        </p:nvSpPr>
        <p:spPr>
          <a:xfrm>
            <a:off x="520367" y="489567"/>
            <a:ext cx="11215600" cy="58788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84" name="Google Shape;184;p23"/>
          <p:cNvSpPr/>
          <p:nvPr/>
        </p:nvSpPr>
        <p:spPr>
          <a:xfrm rot="-5400000">
            <a:off x="-1850633" y="2862867"/>
            <a:ext cx="5876000" cy="1128000"/>
          </a:xfrm>
          <a:prstGeom prst="round2SameRect">
            <a:avLst>
              <a:gd name="adj1" fmla="val 38579"/>
              <a:gd name="adj2" fmla="val 0"/>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43450826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Background 1">
  <p:cSld name="Background 1">
    <p:bg>
      <p:bgPr>
        <a:gradFill>
          <a:gsLst>
            <a:gs pos="0">
              <a:schemeClr val="dk2"/>
            </a:gs>
            <a:gs pos="2000">
              <a:schemeClr val="dk2"/>
            </a:gs>
            <a:gs pos="50000">
              <a:schemeClr val="dk1"/>
            </a:gs>
            <a:gs pos="100000">
              <a:schemeClr val="lt2"/>
            </a:gs>
          </a:gsLst>
          <a:path path="circle">
            <a:fillToRect l="50000" t="50000" r="50000" b="50000"/>
          </a:path>
          <a:tileRect/>
        </a:gradFill>
        <a:effectLst/>
      </p:bgPr>
    </p:bg>
    <p:spTree>
      <p:nvGrpSpPr>
        <p:cNvPr id="1" name="Shape 185"/>
        <p:cNvGrpSpPr/>
        <p:nvPr/>
      </p:nvGrpSpPr>
      <p:grpSpPr>
        <a:xfrm>
          <a:off x="0" y="0"/>
          <a:ext cx="0" cy="0"/>
          <a:chOff x="0" y="0"/>
          <a:chExt cx="0" cy="0"/>
        </a:xfrm>
      </p:grpSpPr>
      <p:sp>
        <p:nvSpPr>
          <p:cNvPr id="186" name="Google Shape;186;p24"/>
          <p:cNvSpPr/>
          <p:nvPr/>
        </p:nvSpPr>
        <p:spPr>
          <a:xfrm>
            <a:off x="520367" y="489567"/>
            <a:ext cx="11215600" cy="58788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87" name="Google Shape;187;p24"/>
          <p:cNvSpPr/>
          <p:nvPr/>
        </p:nvSpPr>
        <p:spPr>
          <a:xfrm rot="-5400000">
            <a:off x="-1850633" y="2862867"/>
            <a:ext cx="5876000" cy="1128000"/>
          </a:xfrm>
          <a:prstGeom prst="round2SameRect">
            <a:avLst>
              <a:gd name="adj1" fmla="val 38579"/>
              <a:gd name="adj2" fmla="val 0"/>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118572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1"/>
        <p:cNvGrpSpPr/>
        <p:nvPr/>
      </p:nvGrpSpPr>
      <p:grpSpPr>
        <a:xfrm>
          <a:off x="0" y="0"/>
          <a:ext cx="0" cy="0"/>
          <a:chOff x="0" y="0"/>
          <a:chExt cx="0" cy="0"/>
        </a:xfrm>
      </p:grpSpPr>
      <p:sp>
        <p:nvSpPr>
          <p:cNvPr id="42" name="Google Shape;42;p8"/>
          <p:cNvSpPr/>
          <p:nvPr/>
        </p:nvSpPr>
        <p:spPr>
          <a:xfrm>
            <a:off x="520367" y="489567"/>
            <a:ext cx="11215600" cy="58788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43;p8"/>
          <p:cNvSpPr/>
          <p:nvPr/>
        </p:nvSpPr>
        <p:spPr>
          <a:xfrm rot="-5400000">
            <a:off x="-1270233" y="2282467"/>
            <a:ext cx="5876000" cy="2288800"/>
          </a:xfrm>
          <a:prstGeom prst="round2SameRect">
            <a:avLst>
              <a:gd name="adj1" fmla="val 20360"/>
              <a:gd name="adj2" fmla="val 0"/>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44;p8"/>
          <p:cNvSpPr txBox="1">
            <a:spLocks noGrp="1"/>
          </p:cNvSpPr>
          <p:nvPr>
            <p:ph type="title"/>
          </p:nvPr>
        </p:nvSpPr>
        <p:spPr>
          <a:xfrm>
            <a:off x="3114933" y="1254867"/>
            <a:ext cx="7904000" cy="3875600"/>
          </a:xfrm>
          <a:prstGeom prst="rect">
            <a:avLst/>
          </a:prstGeom>
        </p:spPr>
        <p:txBody>
          <a:bodyPr spcFirstLastPara="1" wrap="square" lIns="91425" tIns="0" rIns="91425" bIns="0" anchor="ctr" anchorCtr="0">
            <a:noAutofit/>
          </a:bodyPr>
          <a:lstStyle>
            <a:lvl1pPr lvl="0">
              <a:spcBef>
                <a:spcPts val="0"/>
              </a:spcBef>
              <a:spcAft>
                <a:spcPts val="0"/>
              </a:spcAft>
              <a:buSzPts val="4800"/>
              <a:buNone/>
              <a:defRPr sz="11466"/>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Tree>
    <p:extLst>
      <p:ext uri="{BB962C8B-B14F-4D97-AF65-F5344CB8AC3E}">
        <p14:creationId xmlns:p14="http://schemas.microsoft.com/office/powerpoint/2010/main" val="1487558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5"/>
        <p:cNvGrpSpPr/>
        <p:nvPr/>
      </p:nvGrpSpPr>
      <p:grpSpPr>
        <a:xfrm>
          <a:off x="0" y="0"/>
          <a:ext cx="0" cy="0"/>
          <a:chOff x="0" y="0"/>
          <a:chExt cx="0" cy="0"/>
        </a:xfrm>
      </p:grpSpPr>
      <p:sp>
        <p:nvSpPr>
          <p:cNvPr id="46" name="Google Shape;46;p9"/>
          <p:cNvSpPr/>
          <p:nvPr/>
        </p:nvSpPr>
        <p:spPr>
          <a:xfrm>
            <a:off x="520367" y="489567"/>
            <a:ext cx="11215600" cy="58788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47;p9"/>
          <p:cNvSpPr/>
          <p:nvPr/>
        </p:nvSpPr>
        <p:spPr>
          <a:xfrm rot="-5400000">
            <a:off x="-1270233" y="2282467"/>
            <a:ext cx="5876000" cy="2288800"/>
          </a:xfrm>
          <a:prstGeom prst="round2SameRect">
            <a:avLst>
              <a:gd name="adj1" fmla="val 20360"/>
              <a:gd name="adj2" fmla="val 0"/>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48;p9"/>
          <p:cNvSpPr txBox="1">
            <a:spLocks noGrp="1"/>
          </p:cNvSpPr>
          <p:nvPr>
            <p:ph type="title"/>
          </p:nvPr>
        </p:nvSpPr>
        <p:spPr>
          <a:xfrm>
            <a:off x="6761667" y="1970884"/>
            <a:ext cx="4470400" cy="1701200"/>
          </a:xfrm>
          <a:prstGeom prst="rect">
            <a:avLst/>
          </a:prstGeom>
        </p:spPr>
        <p:txBody>
          <a:bodyPr spcFirstLastPara="1" wrap="square" lIns="91425" tIns="0" rIns="91425" bIns="0" anchor="b" anchorCtr="0">
            <a:noAutofit/>
          </a:bodyPr>
          <a:lstStyle>
            <a:lvl1pPr lvl="0">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49" name="Google Shape;49;p9"/>
          <p:cNvSpPr txBox="1">
            <a:spLocks noGrp="1"/>
          </p:cNvSpPr>
          <p:nvPr>
            <p:ph type="subTitle" idx="1"/>
          </p:nvPr>
        </p:nvSpPr>
        <p:spPr>
          <a:xfrm>
            <a:off x="6761667" y="3788784"/>
            <a:ext cx="4470400" cy="1435600"/>
          </a:xfrm>
          <a:prstGeom prst="rect">
            <a:avLst/>
          </a:prstGeom>
        </p:spPr>
        <p:txBody>
          <a:bodyPr spcFirstLastPara="1" wrap="square" lIns="91425" tIns="0" rIns="91425" bIns="0" anchor="t" anchorCtr="0">
            <a:noAutofit/>
          </a:bodyPr>
          <a:lstStyle>
            <a:lvl1pPr lvl="0">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Tree>
    <p:extLst>
      <p:ext uri="{BB962C8B-B14F-4D97-AF65-F5344CB8AC3E}">
        <p14:creationId xmlns:p14="http://schemas.microsoft.com/office/powerpoint/2010/main" val="3504943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3"/>
        <p:cNvGrpSpPr/>
        <p:nvPr/>
      </p:nvGrpSpPr>
      <p:grpSpPr>
        <a:xfrm>
          <a:off x="0" y="0"/>
          <a:ext cx="0" cy="0"/>
          <a:chOff x="0" y="0"/>
          <a:chExt cx="0" cy="0"/>
        </a:xfrm>
      </p:grpSpPr>
      <p:sp>
        <p:nvSpPr>
          <p:cNvPr id="54" name="Google Shape;54;p11"/>
          <p:cNvSpPr/>
          <p:nvPr/>
        </p:nvSpPr>
        <p:spPr>
          <a:xfrm>
            <a:off x="520367" y="489567"/>
            <a:ext cx="11215600" cy="5878800"/>
          </a:xfrm>
          <a:prstGeom prst="roundRect">
            <a:avLst>
              <a:gd name="adj" fmla="val 7484"/>
            </a:avLst>
          </a:prstGeom>
          <a:solidFill>
            <a:schemeClr val="lt1"/>
          </a:soli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55;p11"/>
          <p:cNvSpPr/>
          <p:nvPr/>
        </p:nvSpPr>
        <p:spPr>
          <a:xfrm rot="-5400000">
            <a:off x="-1270233" y="2282467"/>
            <a:ext cx="5876000" cy="2288800"/>
          </a:xfrm>
          <a:prstGeom prst="round2SameRect">
            <a:avLst>
              <a:gd name="adj1" fmla="val 20360"/>
              <a:gd name="adj2" fmla="val 0"/>
            </a:avLst>
          </a:pr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56;p11"/>
          <p:cNvSpPr txBox="1">
            <a:spLocks noGrp="1"/>
          </p:cNvSpPr>
          <p:nvPr>
            <p:ph type="title" hasCustomPrompt="1"/>
          </p:nvPr>
        </p:nvSpPr>
        <p:spPr>
          <a:xfrm>
            <a:off x="3202833" y="1773551"/>
            <a:ext cx="7638000" cy="2188000"/>
          </a:xfrm>
          <a:prstGeom prst="rect">
            <a:avLst/>
          </a:prstGeom>
        </p:spPr>
        <p:txBody>
          <a:bodyPr spcFirstLastPara="1" wrap="square" lIns="91425" tIns="0" rIns="91425" bIns="0" anchor="b" anchorCtr="0">
            <a:noAutofit/>
          </a:bodyPr>
          <a:lstStyle>
            <a:lvl1pPr lvl="0">
              <a:spcBef>
                <a:spcPts val="0"/>
              </a:spcBef>
              <a:spcAft>
                <a:spcPts val="0"/>
              </a:spcAft>
              <a:buSzPts val="12000"/>
              <a:buNone/>
              <a:defRPr sz="14400">
                <a:solidFill>
                  <a:schemeClr val="lt2"/>
                </a:solidFill>
              </a:defRPr>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57" name="Google Shape;57;p11"/>
          <p:cNvSpPr txBox="1">
            <a:spLocks noGrp="1"/>
          </p:cNvSpPr>
          <p:nvPr>
            <p:ph type="subTitle" idx="1"/>
          </p:nvPr>
        </p:nvSpPr>
        <p:spPr>
          <a:xfrm>
            <a:off x="3202833" y="4134184"/>
            <a:ext cx="6466800" cy="372800"/>
          </a:xfrm>
          <a:prstGeom prst="rect">
            <a:avLst/>
          </a:prstGeom>
        </p:spPr>
        <p:txBody>
          <a:bodyPr spcFirstLastPara="1" wrap="square" lIns="91425" tIns="0" rIns="91425" bIns="0" anchor="b"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extLst>
      <p:ext uri="{BB962C8B-B14F-4D97-AF65-F5344CB8AC3E}">
        <p14:creationId xmlns:p14="http://schemas.microsoft.com/office/powerpoint/2010/main" val="2668969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theme" Target="../theme/theme2.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theme" Target="../theme/theme3.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dk2"/>
            </a:gs>
            <a:gs pos="2000">
              <a:schemeClr val="dk2"/>
            </a:gs>
            <a:gs pos="50000">
              <a:schemeClr val="dk1"/>
            </a:gs>
            <a:gs pos="100000">
              <a:schemeClr val="lt2"/>
            </a:gs>
          </a:gsLst>
          <a:lin ang="2698631"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64467" y="720000"/>
            <a:ext cx="8567600" cy="636800"/>
          </a:xfrm>
          <a:prstGeom prst="rect">
            <a:avLst/>
          </a:prstGeom>
          <a:noFill/>
          <a:ln>
            <a:noFill/>
          </a:ln>
        </p:spPr>
        <p:txBody>
          <a:bodyPr spcFirstLastPara="1" wrap="square" lIns="91425" tIns="0" rIns="91425" bIns="0" anchor="t" anchorCtr="0">
            <a:noAutofit/>
          </a:bodyPr>
          <a:lstStyle>
            <a:lvl1pPr lv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1pPr>
            <a:lvl2pPr lvl="1">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2pPr>
            <a:lvl3pPr lvl="2">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3pPr>
            <a:lvl4pPr lvl="3">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4pPr>
            <a:lvl5pPr lvl="4">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5pPr>
            <a:lvl6pPr lvl="5">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6pPr>
            <a:lvl7pPr lvl="6">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7pPr>
            <a:lvl8pPr lvl="7">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8pPr>
            <a:lvl9pPr lvl="8">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9pPr>
          </a:lstStyle>
          <a:p>
            <a:endParaRPr/>
          </a:p>
        </p:txBody>
      </p:sp>
      <p:sp>
        <p:nvSpPr>
          <p:cNvPr id="7" name="Google Shape;7;p1"/>
          <p:cNvSpPr txBox="1">
            <a:spLocks noGrp="1"/>
          </p:cNvSpPr>
          <p:nvPr>
            <p:ph type="body" idx="1"/>
          </p:nvPr>
        </p:nvSpPr>
        <p:spPr>
          <a:xfrm>
            <a:off x="960000" y="1536633"/>
            <a:ext cx="10272000" cy="4555200"/>
          </a:xfrm>
          <a:prstGeom prst="rect">
            <a:avLst/>
          </a:prstGeom>
          <a:noFill/>
          <a:ln>
            <a:noFill/>
          </a:ln>
        </p:spPr>
        <p:txBody>
          <a:bodyPr spcFirstLastPara="1" wrap="square" lIns="91425" tIns="0" rIns="91425" bIns="0" anchor="t" anchorCtr="0">
            <a:noAutofit/>
          </a:bodyPr>
          <a:lstStyle>
            <a:lvl1pPr marL="457200" lvl="0"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1pPr>
            <a:lvl2pPr marL="914400" lvl="1"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2pPr>
            <a:lvl3pPr marL="1371600" lvl="2"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3pPr>
            <a:lvl4pPr marL="1828800" lvl="3"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4pPr>
            <a:lvl5pPr marL="2286000" lvl="4"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5pPr>
            <a:lvl6pPr marL="2743200" lvl="5"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6pPr>
            <a:lvl7pPr marL="3200400" lvl="6"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7pPr>
            <a:lvl8pPr marL="3657600" lvl="7"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8pPr>
            <a:lvl9pPr marL="4114800" lvl="8"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9pPr>
          </a:lstStyle>
          <a:p>
            <a:endParaRPr/>
          </a:p>
        </p:txBody>
      </p:sp>
    </p:spTree>
    <p:extLst>
      <p:ext uri="{BB962C8B-B14F-4D97-AF65-F5344CB8AC3E}">
        <p14:creationId xmlns:p14="http://schemas.microsoft.com/office/powerpoint/2010/main" val="1895599592"/>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chemeClr val="dk2"/>
            </a:gs>
            <a:gs pos="2000">
              <a:schemeClr val="dk2"/>
            </a:gs>
            <a:gs pos="50000">
              <a:schemeClr val="dk1"/>
            </a:gs>
            <a:gs pos="100000">
              <a:schemeClr val="lt2"/>
            </a:gs>
          </a:gsLst>
          <a:lin ang="2698631"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64467" y="720000"/>
            <a:ext cx="8567600" cy="636800"/>
          </a:xfrm>
          <a:prstGeom prst="rect">
            <a:avLst/>
          </a:prstGeom>
          <a:noFill/>
          <a:ln>
            <a:noFill/>
          </a:ln>
        </p:spPr>
        <p:txBody>
          <a:bodyPr spcFirstLastPara="1" wrap="square" lIns="91425" tIns="0" rIns="91425" bIns="0" anchor="t" anchorCtr="0">
            <a:noAutofit/>
          </a:bodyPr>
          <a:lstStyle>
            <a:lvl1pPr lv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1pPr>
            <a:lvl2pPr lvl="1">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2pPr>
            <a:lvl3pPr lvl="2">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3pPr>
            <a:lvl4pPr lvl="3">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4pPr>
            <a:lvl5pPr lvl="4">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5pPr>
            <a:lvl6pPr lvl="5">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6pPr>
            <a:lvl7pPr lvl="6">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7pPr>
            <a:lvl8pPr lvl="7">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8pPr>
            <a:lvl9pPr lvl="8">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9pPr>
          </a:lstStyle>
          <a:p>
            <a:endParaRPr/>
          </a:p>
        </p:txBody>
      </p:sp>
      <p:sp>
        <p:nvSpPr>
          <p:cNvPr id="7" name="Google Shape;7;p1"/>
          <p:cNvSpPr txBox="1">
            <a:spLocks noGrp="1"/>
          </p:cNvSpPr>
          <p:nvPr>
            <p:ph type="body" idx="1"/>
          </p:nvPr>
        </p:nvSpPr>
        <p:spPr>
          <a:xfrm>
            <a:off x="960000" y="1536633"/>
            <a:ext cx="10272000" cy="4555200"/>
          </a:xfrm>
          <a:prstGeom prst="rect">
            <a:avLst/>
          </a:prstGeom>
          <a:noFill/>
          <a:ln>
            <a:noFill/>
          </a:ln>
        </p:spPr>
        <p:txBody>
          <a:bodyPr spcFirstLastPara="1" wrap="square" lIns="91425" tIns="0" rIns="91425" bIns="0" anchor="t" anchorCtr="0">
            <a:noAutofit/>
          </a:bodyPr>
          <a:lstStyle>
            <a:lvl1pPr marL="457200" lvl="0"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1pPr>
            <a:lvl2pPr marL="914400" lvl="1"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2pPr>
            <a:lvl3pPr marL="1371600" lvl="2"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3pPr>
            <a:lvl4pPr marL="1828800" lvl="3"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4pPr>
            <a:lvl5pPr marL="2286000" lvl="4"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5pPr>
            <a:lvl6pPr marL="2743200" lvl="5"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6pPr>
            <a:lvl7pPr marL="3200400" lvl="6"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7pPr>
            <a:lvl8pPr marL="3657600" lvl="7"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8pPr>
            <a:lvl9pPr marL="4114800" lvl="8"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9pPr>
          </a:lstStyle>
          <a:p>
            <a:endParaRPr/>
          </a:p>
        </p:txBody>
      </p:sp>
    </p:spTree>
    <p:extLst>
      <p:ext uri="{BB962C8B-B14F-4D97-AF65-F5344CB8AC3E}">
        <p14:creationId xmlns:p14="http://schemas.microsoft.com/office/powerpoint/2010/main" val="2966965294"/>
      </p:ext>
    </p:extLst>
  </p:cSld>
  <p:clrMap bg1="lt1" tx1="dk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a:gsLst>
            <a:gs pos="0">
              <a:schemeClr val="dk2"/>
            </a:gs>
            <a:gs pos="2000">
              <a:schemeClr val="dk2"/>
            </a:gs>
            <a:gs pos="50000">
              <a:schemeClr val="dk1"/>
            </a:gs>
            <a:gs pos="100000">
              <a:schemeClr val="lt2"/>
            </a:gs>
          </a:gsLst>
          <a:lin ang="2698631"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64467" y="720000"/>
            <a:ext cx="8567600" cy="636800"/>
          </a:xfrm>
          <a:prstGeom prst="rect">
            <a:avLst/>
          </a:prstGeom>
          <a:noFill/>
          <a:ln>
            <a:noFill/>
          </a:ln>
        </p:spPr>
        <p:txBody>
          <a:bodyPr spcFirstLastPara="1" wrap="square" lIns="91425" tIns="0" rIns="91425" bIns="0" anchor="t" anchorCtr="0">
            <a:noAutofit/>
          </a:bodyPr>
          <a:lstStyle>
            <a:lvl1pPr lv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1pPr>
            <a:lvl2pPr lvl="1">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2pPr>
            <a:lvl3pPr lvl="2">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3pPr>
            <a:lvl4pPr lvl="3">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4pPr>
            <a:lvl5pPr lvl="4">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5pPr>
            <a:lvl6pPr lvl="5">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6pPr>
            <a:lvl7pPr lvl="6">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7pPr>
            <a:lvl8pPr lvl="7">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8pPr>
            <a:lvl9pPr lvl="8">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9pPr>
          </a:lstStyle>
          <a:p>
            <a:endParaRPr/>
          </a:p>
        </p:txBody>
      </p:sp>
      <p:sp>
        <p:nvSpPr>
          <p:cNvPr id="7" name="Google Shape;7;p1"/>
          <p:cNvSpPr txBox="1">
            <a:spLocks noGrp="1"/>
          </p:cNvSpPr>
          <p:nvPr>
            <p:ph type="body" idx="1"/>
          </p:nvPr>
        </p:nvSpPr>
        <p:spPr>
          <a:xfrm>
            <a:off x="960000" y="1536633"/>
            <a:ext cx="10272000" cy="4555200"/>
          </a:xfrm>
          <a:prstGeom prst="rect">
            <a:avLst/>
          </a:prstGeom>
          <a:noFill/>
          <a:ln>
            <a:noFill/>
          </a:ln>
        </p:spPr>
        <p:txBody>
          <a:bodyPr spcFirstLastPara="1" wrap="square" lIns="91425" tIns="0" rIns="91425" bIns="0" anchor="t" anchorCtr="0">
            <a:noAutofit/>
          </a:bodyPr>
          <a:lstStyle>
            <a:lvl1pPr marL="457200" lvl="0"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1pPr>
            <a:lvl2pPr marL="914400" lvl="1"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2pPr>
            <a:lvl3pPr marL="1371600" lvl="2"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3pPr>
            <a:lvl4pPr marL="1828800" lvl="3"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4pPr>
            <a:lvl5pPr marL="2286000" lvl="4"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5pPr>
            <a:lvl6pPr marL="2743200" lvl="5"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6pPr>
            <a:lvl7pPr marL="3200400" lvl="6"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7pPr>
            <a:lvl8pPr marL="3657600" lvl="7"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8pPr>
            <a:lvl9pPr marL="4114800" lvl="8" indent="-330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9pPr>
          </a:lstStyle>
          <a:p>
            <a:endParaRPr/>
          </a:p>
        </p:txBody>
      </p:sp>
    </p:spTree>
    <p:extLst>
      <p:ext uri="{BB962C8B-B14F-4D97-AF65-F5344CB8AC3E}">
        <p14:creationId xmlns:p14="http://schemas.microsoft.com/office/powerpoint/2010/main" val="1745340290"/>
      </p:ext>
    </p:extLst>
  </p:cSld>
  <p:clrMap bg1="lt1" tx1="dk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30" r:id="rId21"/>
    <p:sldLayoutId id="2147483731"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53.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5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5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1.xml"/></Relationships>
</file>

<file path=ppt/slides/_rels/slide7.xml.rels><?xml version="1.0" encoding="UTF-8" standalone="yes"?>
<Relationships xmlns="http://schemas.openxmlformats.org/package/2006/relationships"><Relationship Id="rId3" Type="http://schemas.openxmlformats.org/officeDocument/2006/relationships/hyperlink" Target="https://developer.mozilla.org/en-US/docs/Web/API/StyleSheet" TargetMode="External"/><Relationship Id="rId2" Type="http://schemas.openxmlformats.org/officeDocument/2006/relationships/notesSlide" Target="../notesSlides/notesSlide7.xml"/><Relationship Id="rId1" Type="http://schemas.openxmlformats.org/officeDocument/2006/relationships/slideLayout" Target="../slideLayouts/slideLayout61.xml"/><Relationship Id="rId5" Type="http://schemas.openxmlformats.org/officeDocument/2006/relationships/hyperlink" Target="https://developer.mozilla.org/en-US/docs/Web/XML/XML_introduction" TargetMode="External"/><Relationship Id="rId4" Type="http://schemas.openxmlformats.org/officeDocument/2006/relationships/hyperlink" Target="https://developer.mozilla.org/en-US/docs/Web/HTML"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grpSp>
        <p:nvGrpSpPr>
          <p:cNvPr id="200" name="Google Shape;200;p28"/>
          <p:cNvGrpSpPr/>
          <p:nvPr/>
        </p:nvGrpSpPr>
        <p:grpSpPr>
          <a:xfrm>
            <a:off x="5299467" y="5539907"/>
            <a:ext cx="5484800" cy="194803"/>
            <a:chOff x="3974600" y="4154930"/>
            <a:chExt cx="4113600" cy="146102"/>
          </a:xfrm>
        </p:grpSpPr>
        <p:sp>
          <p:nvSpPr>
            <p:cNvPr id="201" name="Google Shape;201;p28"/>
            <p:cNvSpPr/>
            <p:nvPr/>
          </p:nvSpPr>
          <p:spPr>
            <a:xfrm>
              <a:off x="3974600" y="4214463"/>
              <a:ext cx="4113600" cy="39000"/>
            </a:xfrm>
            <a:prstGeom prst="roundRect">
              <a:avLst>
                <a:gd name="adj" fmla="val 50000"/>
              </a:avLst>
            </a:pr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2" name="Google Shape;202;p28"/>
            <p:cNvSpPr/>
            <p:nvPr/>
          </p:nvSpPr>
          <p:spPr>
            <a:xfrm>
              <a:off x="3974600" y="4214503"/>
              <a:ext cx="646900" cy="38915"/>
            </a:xfrm>
            <a:custGeom>
              <a:avLst/>
              <a:gdLst/>
              <a:ahLst/>
              <a:cxnLst/>
              <a:rect l="l" t="t" r="r" b="b"/>
              <a:pathLst>
                <a:path w="11304" h="680" extrusionOk="0">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3" name="Google Shape;203;p28"/>
            <p:cNvSpPr/>
            <p:nvPr/>
          </p:nvSpPr>
          <p:spPr>
            <a:xfrm>
              <a:off x="4519857" y="4154930"/>
              <a:ext cx="146045" cy="146102"/>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4" name="Google Shape;204;p28"/>
            <p:cNvSpPr/>
            <p:nvPr/>
          </p:nvSpPr>
          <p:spPr>
            <a:xfrm>
              <a:off x="4564265" y="4199395"/>
              <a:ext cx="57228" cy="57170"/>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205" name="Google Shape;205;p28"/>
          <p:cNvGrpSpPr/>
          <p:nvPr/>
        </p:nvGrpSpPr>
        <p:grpSpPr>
          <a:xfrm>
            <a:off x="3202834" y="5315533"/>
            <a:ext cx="1752503" cy="642792"/>
            <a:chOff x="2402125" y="3986650"/>
            <a:chExt cx="1314377" cy="482094"/>
          </a:xfrm>
        </p:grpSpPr>
        <p:sp>
          <p:nvSpPr>
            <p:cNvPr id="206" name="Google Shape;206;p28"/>
            <p:cNvSpPr/>
            <p:nvPr/>
          </p:nvSpPr>
          <p:spPr>
            <a:xfrm>
              <a:off x="2821234" y="3986650"/>
              <a:ext cx="492273" cy="482094"/>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7" name="Google Shape;207;p28"/>
            <p:cNvSpPr/>
            <p:nvPr/>
          </p:nvSpPr>
          <p:spPr>
            <a:xfrm>
              <a:off x="3003288" y="4154642"/>
              <a:ext cx="42768" cy="146115"/>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8" name="Google Shape;208;p28"/>
            <p:cNvSpPr/>
            <p:nvPr/>
          </p:nvSpPr>
          <p:spPr>
            <a:xfrm>
              <a:off x="3084404" y="4154642"/>
              <a:ext cx="43393" cy="146115"/>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9" name="Google Shape;209;p28"/>
            <p:cNvSpPr/>
            <p:nvPr/>
          </p:nvSpPr>
          <p:spPr>
            <a:xfrm>
              <a:off x="3455209" y="4097008"/>
              <a:ext cx="261293" cy="261337"/>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0" name="Google Shape;210;p28"/>
            <p:cNvSpPr/>
            <p:nvPr/>
          </p:nvSpPr>
          <p:spPr>
            <a:xfrm>
              <a:off x="3557397" y="4199776"/>
              <a:ext cx="48928" cy="56428"/>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1" name="Google Shape;211;p28"/>
            <p:cNvSpPr/>
            <p:nvPr/>
          </p:nvSpPr>
          <p:spPr>
            <a:xfrm>
              <a:off x="3606281" y="4199776"/>
              <a:ext cx="8125" cy="55803"/>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2" name="Google Shape;212;p28"/>
            <p:cNvSpPr/>
            <p:nvPr/>
          </p:nvSpPr>
          <p:spPr>
            <a:xfrm>
              <a:off x="2402125" y="4097008"/>
              <a:ext cx="260668" cy="261337"/>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3" name="Google Shape;213;p28"/>
            <p:cNvSpPr/>
            <p:nvPr/>
          </p:nvSpPr>
          <p:spPr>
            <a:xfrm>
              <a:off x="2511679" y="4199776"/>
              <a:ext cx="49017" cy="56428"/>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4" name="Google Shape;214;p28"/>
            <p:cNvSpPr/>
            <p:nvPr/>
          </p:nvSpPr>
          <p:spPr>
            <a:xfrm>
              <a:off x="2504268" y="4199776"/>
              <a:ext cx="7455" cy="55803"/>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98" name="Google Shape;198;p28"/>
          <p:cNvSpPr txBox="1">
            <a:spLocks noGrp="1"/>
          </p:cNvSpPr>
          <p:nvPr>
            <p:ph type="ctrTitle"/>
          </p:nvPr>
        </p:nvSpPr>
        <p:spPr>
          <a:xfrm>
            <a:off x="2770912" y="1264127"/>
            <a:ext cx="8474727" cy="2393148"/>
          </a:xfrm>
          <a:prstGeom prst="rect">
            <a:avLst/>
          </a:prstGeom>
        </p:spPr>
        <p:txBody>
          <a:bodyPr spcFirstLastPara="1" wrap="square" lIns="121900" tIns="0" rIns="121900" bIns="0" anchor="b" anchorCtr="0">
            <a:noAutofit/>
          </a:bodyPr>
          <a:lstStyle/>
          <a:p>
            <a:r>
              <a:rPr lang="en" sz="7333" dirty="0">
                <a:solidFill>
                  <a:schemeClr val="dk2"/>
                </a:solidFill>
                <a:latin typeface="Lexend Deca Medium" panose="020B0604020202020204" charset="0"/>
                <a:cs typeface="Teko" panose="02000000000000000000" pitchFamily="2" charset="0"/>
              </a:rPr>
              <a:t/>
            </a:r>
            <a:br>
              <a:rPr lang="en" sz="7333" dirty="0">
                <a:solidFill>
                  <a:schemeClr val="dk2"/>
                </a:solidFill>
                <a:latin typeface="Lexend Deca Medium" panose="020B0604020202020204" charset="0"/>
                <a:cs typeface="Teko" panose="02000000000000000000" pitchFamily="2" charset="0"/>
              </a:rPr>
            </a:br>
            <a:r>
              <a:rPr lang="en" sz="7333" dirty="0" smtClean="0">
                <a:solidFill>
                  <a:schemeClr val="dk2"/>
                </a:solidFill>
                <a:latin typeface="Lexend Deca Medium" panose="020B0604020202020204" charset="0"/>
                <a:cs typeface="Teko" panose="02000000000000000000" pitchFamily="2" charset="0"/>
              </a:rPr>
              <a:t/>
            </a:r>
            <a:br>
              <a:rPr lang="en" sz="7333" dirty="0" smtClean="0">
                <a:solidFill>
                  <a:schemeClr val="dk2"/>
                </a:solidFill>
                <a:latin typeface="Lexend Deca Medium" panose="020B0604020202020204" charset="0"/>
                <a:cs typeface="Teko" panose="02000000000000000000" pitchFamily="2" charset="0"/>
              </a:rPr>
            </a:br>
            <a:r>
              <a:rPr lang="en" sz="7333" dirty="0">
                <a:solidFill>
                  <a:schemeClr val="dk2"/>
                </a:solidFill>
                <a:latin typeface="Lexend Deca Medium" panose="020B0604020202020204" charset="0"/>
                <a:cs typeface="Teko" panose="02000000000000000000" pitchFamily="2" charset="0"/>
              </a:rPr>
              <a:t/>
            </a:r>
            <a:br>
              <a:rPr lang="en" sz="7333" dirty="0">
                <a:solidFill>
                  <a:schemeClr val="dk2"/>
                </a:solidFill>
                <a:latin typeface="Lexend Deca Medium" panose="020B0604020202020204" charset="0"/>
                <a:cs typeface="Teko" panose="02000000000000000000" pitchFamily="2" charset="0"/>
              </a:rPr>
            </a:br>
            <a:r>
              <a:rPr lang="en" sz="7333" dirty="0" smtClean="0">
                <a:solidFill>
                  <a:schemeClr val="dk2"/>
                </a:solidFill>
                <a:latin typeface="Lexend Deca Medium" panose="020B0604020202020204" charset="0"/>
                <a:cs typeface="Teko" panose="02000000000000000000" pitchFamily="2" charset="0"/>
              </a:rPr>
              <a:t/>
            </a:r>
            <a:br>
              <a:rPr lang="en" sz="7333" dirty="0" smtClean="0">
                <a:solidFill>
                  <a:schemeClr val="dk2"/>
                </a:solidFill>
                <a:latin typeface="Lexend Deca Medium" panose="020B0604020202020204" charset="0"/>
                <a:cs typeface="Teko" panose="02000000000000000000" pitchFamily="2" charset="0"/>
              </a:rPr>
            </a:br>
            <a:r>
              <a:rPr lang="en" sz="7333" dirty="0">
                <a:solidFill>
                  <a:schemeClr val="dk2"/>
                </a:solidFill>
                <a:latin typeface="Lexend Deca Medium" panose="020B0604020202020204" charset="0"/>
                <a:cs typeface="Teko" panose="02000000000000000000" pitchFamily="2" charset="0"/>
              </a:rPr>
              <a:t/>
            </a:r>
            <a:br>
              <a:rPr lang="en" sz="7333" dirty="0">
                <a:solidFill>
                  <a:schemeClr val="dk2"/>
                </a:solidFill>
                <a:latin typeface="Lexend Deca Medium" panose="020B0604020202020204" charset="0"/>
                <a:cs typeface="Teko" panose="02000000000000000000" pitchFamily="2" charset="0"/>
              </a:rPr>
            </a:br>
            <a:r>
              <a:rPr lang="en" sz="7333" dirty="0" smtClean="0">
                <a:solidFill>
                  <a:schemeClr val="dk2"/>
                </a:solidFill>
                <a:latin typeface="Lexend Deca Medium" panose="020B0604020202020204" charset="0"/>
                <a:cs typeface="Teko" panose="02000000000000000000" pitchFamily="2" charset="0"/>
              </a:rPr>
              <a:t/>
            </a:r>
            <a:br>
              <a:rPr lang="en" sz="7333" dirty="0" smtClean="0">
                <a:solidFill>
                  <a:schemeClr val="dk2"/>
                </a:solidFill>
                <a:latin typeface="Lexend Deca Medium" panose="020B0604020202020204" charset="0"/>
                <a:cs typeface="Teko" panose="02000000000000000000" pitchFamily="2" charset="0"/>
              </a:rPr>
            </a:br>
            <a:r>
              <a:rPr lang="en" sz="7333" dirty="0">
                <a:solidFill>
                  <a:schemeClr val="dk2"/>
                </a:solidFill>
                <a:latin typeface="Lexend Deca Medium" panose="020B0604020202020204" charset="0"/>
                <a:cs typeface="Teko" panose="02000000000000000000" pitchFamily="2" charset="0"/>
              </a:rPr>
              <a:t/>
            </a:r>
            <a:br>
              <a:rPr lang="en" sz="7333" dirty="0">
                <a:solidFill>
                  <a:schemeClr val="dk2"/>
                </a:solidFill>
                <a:latin typeface="Lexend Deca Medium" panose="020B0604020202020204" charset="0"/>
                <a:cs typeface="Teko" panose="02000000000000000000" pitchFamily="2" charset="0"/>
              </a:rPr>
            </a:br>
            <a:r>
              <a:rPr lang="en" sz="7333" dirty="0" smtClean="0">
                <a:solidFill>
                  <a:schemeClr val="dk2"/>
                </a:solidFill>
                <a:latin typeface="Lexend Deca Medium" panose="020B0604020202020204" charset="0"/>
                <a:cs typeface="Teko" panose="02000000000000000000" pitchFamily="2" charset="0"/>
              </a:rPr>
              <a:t/>
            </a:r>
            <a:br>
              <a:rPr lang="en" sz="7333" dirty="0" smtClean="0">
                <a:solidFill>
                  <a:schemeClr val="dk2"/>
                </a:solidFill>
                <a:latin typeface="Lexend Deca Medium" panose="020B0604020202020204" charset="0"/>
                <a:cs typeface="Teko" panose="02000000000000000000" pitchFamily="2" charset="0"/>
              </a:rPr>
            </a:br>
            <a:r>
              <a:rPr lang="en" sz="13800" dirty="0" smtClean="0">
                <a:solidFill>
                  <a:schemeClr val="dk2"/>
                </a:solidFill>
                <a:latin typeface="Teko" panose="02000000000000000000" pitchFamily="2" charset="0"/>
                <a:cs typeface="Teko" panose="02000000000000000000" pitchFamily="2" charset="0"/>
              </a:rPr>
              <a:t>V </a:t>
            </a:r>
            <a:r>
              <a:rPr lang="en-US" sz="13800" dirty="0">
                <a:solidFill>
                  <a:schemeClr val="dk2"/>
                </a:solidFill>
                <a:latin typeface="Teko" panose="02000000000000000000" pitchFamily="2" charset="0"/>
                <a:cs typeface="Teko" panose="02000000000000000000" pitchFamily="2" charset="0"/>
              </a:rPr>
              <a:t>i</a:t>
            </a:r>
            <a:r>
              <a:rPr lang="en" sz="13800" dirty="0" smtClean="0">
                <a:solidFill>
                  <a:schemeClr val="dk2"/>
                </a:solidFill>
                <a:latin typeface="Teko" panose="02000000000000000000" pitchFamily="2" charset="0"/>
                <a:cs typeface="Teko" panose="02000000000000000000" pitchFamily="2" charset="0"/>
              </a:rPr>
              <a:t> b e I t</a:t>
            </a:r>
            <a:endParaRPr sz="6000" dirty="0"/>
          </a:p>
        </p:txBody>
      </p:sp>
      <p:grpSp>
        <p:nvGrpSpPr>
          <p:cNvPr id="215" name="Google Shape;215;p28"/>
          <p:cNvGrpSpPr/>
          <p:nvPr/>
        </p:nvGrpSpPr>
        <p:grpSpPr>
          <a:xfrm>
            <a:off x="965116" y="736001"/>
            <a:ext cx="1658917" cy="2187887"/>
            <a:chOff x="723837" y="552000"/>
            <a:chExt cx="1244188" cy="1640915"/>
          </a:xfrm>
        </p:grpSpPr>
        <p:sp>
          <p:nvSpPr>
            <p:cNvPr id="216" name="Google Shape;216;p28"/>
            <p:cNvSpPr/>
            <p:nvPr/>
          </p:nvSpPr>
          <p:spPr>
            <a:xfrm>
              <a:off x="729625" y="552000"/>
              <a:ext cx="98100" cy="98100"/>
            </a:xfrm>
            <a:prstGeom prst="ellipse">
              <a:avLst/>
            </a:pr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7" name="Google Shape;217;p28"/>
            <p:cNvSpPr/>
            <p:nvPr/>
          </p:nvSpPr>
          <p:spPr>
            <a:xfrm>
              <a:off x="882900" y="552000"/>
              <a:ext cx="98100" cy="981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8" name="Google Shape;218;p28"/>
            <p:cNvSpPr/>
            <p:nvPr/>
          </p:nvSpPr>
          <p:spPr>
            <a:xfrm>
              <a:off x="1036175" y="552000"/>
              <a:ext cx="98100" cy="98100"/>
            </a:xfrm>
            <a:prstGeom prst="ellipse">
              <a:avLst/>
            </a:pr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219" name="Google Shape;219;p28"/>
            <p:cNvGrpSpPr/>
            <p:nvPr/>
          </p:nvGrpSpPr>
          <p:grpSpPr>
            <a:xfrm>
              <a:off x="729630" y="1968358"/>
              <a:ext cx="255615" cy="224557"/>
              <a:chOff x="6184139" y="1980808"/>
              <a:chExt cx="451696" cy="396814"/>
            </a:xfrm>
          </p:grpSpPr>
          <p:sp>
            <p:nvSpPr>
              <p:cNvPr id="220" name="Google Shape;220;p28"/>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1" name="Google Shape;221;p28"/>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222" name="Google Shape;222;p28"/>
            <p:cNvGrpSpPr/>
            <p:nvPr/>
          </p:nvGrpSpPr>
          <p:grpSpPr>
            <a:xfrm>
              <a:off x="729630" y="975085"/>
              <a:ext cx="255615" cy="254967"/>
              <a:chOff x="6184139" y="1220827"/>
              <a:chExt cx="451696" cy="450552"/>
            </a:xfrm>
          </p:grpSpPr>
          <p:sp>
            <p:nvSpPr>
              <p:cNvPr id="223" name="Google Shape;223;p28"/>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4" name="Google Shape;224;p28"/>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5" name="Google Shape;225;p28"/>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226" name="Google Shape;226;p28"/>
            <p:cNvGrpSpPr/>
            <p:nvPr/>
          </p:nvGrpSpPr>
          <p:grpSpPr>
            <a:xfrm>
              <a:off x="723837" y="1482615"/>
              <a:ext cx="267223" cy="233165"/>
              <a:chOff x="6908262" y="1240186"/>
              <a:chExt cx="472209" cy="412024"/>
            </a:xfrm>
          </p:grpSpPr>
          <p:sp>
            <p:nvSpPr>
              <p:cNvPr id="227" name="Google Shape;227;p28"/>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8" name="Google Shape;228;p28"/>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9" name="Google Shape;229;p28"/>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0" name="Google Shape;230;p28"/>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1" name="Google Shape;231;p28"/>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2" name="Google Shape;232;p28"/>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3" name="Google Shape;233;p28"/>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4" name="Google Shape;234;p28"/>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235" name="Google Shape;235;p28"/>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pPr defTabSz="1219170">
                <a:buClr>
                  <a:srgbClr val="000000"/>
                </a:buClr>
              </a:pPr>
              <a:r>
                <a:rPr lang="en" sz="1467" kern="0">
                  <a:solidFill>
                    <a:srgbClr val="FFFFFF"/>
                  </a:solidFill>
                  <a:latin typeface="Lexend Deca"/>
                  <a:ea typeface="Lexend Deca"/>
                  <a:cs typeface="Lexend Deca"/>
                  <a:sym typeface="Lexend Deca"/>
                </a:rPr>
                <a:t>Search</a:t>
              </a:r>
              <a:endParaRPr sz="1467" kern="0">
                <a:solidFill>
                  <a:srgbClr val="FFFFFF"/>
                </a:solidFill>
                <a:latin typeface="Lexend Deca"/>
                <a:ea typeface="Lexend Deca"/>
                <a:cs typeface="Lexend Deca"/>
                <a:sym typeface="Lexend Deca"/>
              </a:endParaRPr>
            </a:p>
          </p:txBody>
        </p:sp>
        <p:sp>
          <p:nvSpPr>
            <p:cNvPr id="236" name="Google Shape;236;p28"/>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pPr defTabSz="1219170">
                <a:buClr>
                  <a:srgbClr val="000000"/>
                </a:buClr>
              </a:pPr>
              <a:r>
                <a:rPr lang="en" sz="1467" kern="0">
                  <a:solidFill>
                    <a:srgbClr val="FFFFFF"/>
                  </a:solidFill>
                  <a:latin typeface="Lexend Deca"/>
                  <a:ea typeface="Lexend Deca"/>
                  <a:cs typeface="Lexend Deca"/>
                  <a:sym typeface="Lexend Deca"/>
                </a:rPr>
                <a:t>Home</a:t>
              </a:r>
              <a:endParaRPr sz="1467" kern="0">
                <a:solidFill>
                  <a:srgbClr val="FFFFFF"/>
                </a:solidFill>
                <a:latin typeface="Lexend Deca"/>
                <a:ea typeface="Lexend Deca"/>
                <a:cs typeface="Lexend Deca"/>
                <a:sym typeface="Lexend Deca"/>
              </a:endParaRPr>
            </a:p>
          </p:txBody>
        </p:sp>
        <p:sp>
          <p:nvSpPr>
            <p:cNvPr id="237" name="Google Shape;237;p28"/>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pPr defTabSz="1219170">
                <a:buClr>
                  <a:srgbClr val="000000"/>
                </a:buClr>
              </a:pPr>
              <a:r>
                <a:rPr lang="en" sz="1467" kern="0" dirty="0">
                  <a:solidFill>
                    <a:srgbClr val="FFFFFF"/>
                  </a:solidFill>
                  <a:latin typeface="Lexend Deca"/>
                  <a:ea typeface="Lexend Deca"/>
                  <a:cs typeface="Lexend Deca"/>
                  <a:sym typeface="Lexend Deca"/>
                </a:rPr>
                <a:t>Library</a:t>
              </a:r>
              <a:endParaRPr sz="1467" kern="0">
                <a:solidFill>
                  <a:srgbClr val="FFFFFF"/>
                </a:solidFill>
                <a:latin typeface="Lexend Deca"/>
                <a:ea typeface="Lexend Deca"/>
                <a:cs typeface="Lexend Deca"/>
                <a:sym typeface="Lexend Deca"/>
              </a:endParaRPr>
            </a:p>
          </p:txBody>
        </p:sp>
        <p:cxnSp>
          <p:nvCxnSpPr>
            <p:cNvPr id="238" name="Google Shape;238;p28"/>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239" name="Google Shape;239;p28"/>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240" name="Google Shape;240;p28"/>
          <p:cNvGrpSpPr/>
          <p:nvPr/>
        </p:nvGrpSpPr>
        <p:grpSpPr>
          <a:xfrm>
            <a:off x="3287047" y="736004"/>
            <a:ext cx="799096" cy="333797"/>
            <a:chOff x="2465285" y="552003"/>
            <a:chExt cx="599322" cy="250348"/>
          </a:xfrm>
        </p:grpSpPr>
        <p:sp>
          <p:nvSpPr>
            <p:cNvPr id="241" name="Google Shape;241;p28"/>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2" name="Google Shape;242;p28"/>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sp>
          <p:nvSpPr>
            <p:cNvPr id="243" name="Google Shape;243;p28"/>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4" name="Google Shape;244;p28"/>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grpSp>
      <p:sp>
        <p:nvSpPr>
          <p:cNvPr id="245" name="Google Shape;245;p28"/>
          <p:cNvSpPr txBox="1"/>
          <p:nvPr/>
        </p:nvSpPr>
        <p:spPr>
          <a:xfrm>
            <a:off x="4342200" y="805500"/>
            <a:ext cx="2148000" cy="194800"/>
          </a:xfrm>
          <a:prstGeom prst="rect">
            <a:avLst/>
          </a:prstGeom>
          <a:noFill/>
          <a:ln>
            <a:noFill/>
          </a:ln>
        </p:spPr>
        <p:txBody>
          <a:bodyPr spcFirstLastPara="1" wrap="square" lIns="0" tIns="0" rIns="0" bIns="0" anchor="t" anchorCtr="0">
            <a:noAutofit/>
          </a:bodyPr>
          <a:lstStyle/>
          <a:p>
            <a:pPr defTabSz="1219170">
              <a:buClr>
                <a:srgbClr val="000000"/>
              </a:buClr>
            </a:pPr>
            <a:r>
              <a:rPr lang="en" sz="1467" kern="0">
                <a:solidFill>
                  <a:srgbClr val="FFFFFF"/>
                </a:solidFill>
                <a:latin typeface="Lexend Deca"/>
                <a:ea typeface="Lexend Deca"/>
                <a:cs typeface="Lexend Deca"/>
                <a:sym typeface="Lexend Deca"/>
              </a:rPr>
              <a:t>Our Music Playlists</a:t>
            </a:r>
            <a:endParaRPr sz="1467" kern="0">
              <a:solidFill>
                <a:srgbClr val="FFFFFF"/>
              </a:solidFill>
              <a:latin typeface="Lexend Deca"/>
              <a:ea typeface="Lexend Deca"/>
              <a:cs typeface="Lexend Deca"/>
              <a:sym typeface="Lexend Deca"/>
            </a:endParaRPr>
          </a:p>
        </p:txBody>
      </p:sp>
      <p:pic>
        <p:nvPicPr>
          <p:cNvPr id="51" name="Google Shape;1125;p42"/>
          <p:cNvPicPr preferRelativeResize="0"/>
          <p:nvPr/>
        </p:nvPicPr>
        <p:blipFill rotWithShape="1">
          <a:blip r:embed="rId3">
            <a:alphaModFix/>
          </a:blip>
          <a:srcRect l="37211" t="9926" r="12666"/>
          <a:stretch/>
        </p:blipFill>
        <p:spPr>
          <a:xfrm>
            <a:off x="8045752" y="1496853"/>
            <a:ext cx="2382299" cy="2856350"/>
          </a:xfrm>
          <a:prstGeom prst="rect">
            <a:avLst/>
          </a:prstGeom>
          <a:noFill/>
          <a:ln>
            <a:noFill/>
          </a:ln>
        </p:spPr>
      </p:pic>
      <p:sp>
        <p:nvSpPr>
          <p:cNvPr id="52" name="Google Shape;198;p28"/>
          <p:cNvSpPr txBox="1">
            <a:spLocks/>
          </p:cNvSpPr>
          <p:nvPr/>
        </p:nvSpPr>
        <p:spPr>
          <a:xfrm>
            <a:off x="2577012" y="3126149"/>
            <a:ext cx="5315270" cy="1228295"/>
          </a:xfrm>
          <a:prstGeom prst="rect">
            <a:avLst/>
          </a:prstGeom>
          <a:noFill/>
          <a:ln>
            <a:noFill/>
          </a:ln>
        </p:spPr>
        <p:txBody>
          <a:bodyPr spcFirstLastPara="1" wrap="square" lIns="121900" tIns="0" rIns="12190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Lexend Deca Medium"/>
              <a:buNone/>
              <a:defRPr sz="6933" b="0" i="0" u="none" strike="noStrike" cap="none">
                <a:solidFill>
                  <a:schemeClr val="dk1"/>
                </a:solidFill>
                <a:latin typeface="Lexend Deca Medium"/>
                <a:ea typeface="Lexend Deca Medium"/>
                <a:cs typeface="Lexend Deca Medium"/>
                <a:sym typeface="Lexend Deca Medium"/>
              </a:defRPr>
            </a:lvl1pPr>
            <a:lvl2pPr marR="0" lvl="1" algn="ctr" rtl="0">
              <a:lnSpc>
                <a:spcPct val="100000"/>
              </a:lnSpc>
              <a:spcBef>
                <a:spcPts val="0"/>
              </a:spcBef>
              <a:spcAft>
                <a:spcPts val="0"/>
              </a:spcAft>
              <a:buClr>
                <a:schemeClr val="dk1"/>
              </a:buClr>
              <a:buSzPts val="5200"/>
              <a:buFont typeface="Lexend Deca Medium"/>
              <a:buNone/>
              <a:defRPr sz="6933" b="0" i="0" u="none" strike="noStrike" cap="none">
                <a:solidFill>
                  <a:schemeClr val="dk1"/>
                </a:solidFill>
                <a:latin typeface="Lexend Deca Medium"/>
                <a:ea typeface="Lexend Deca Medium"/>
                <a:cs typeface="Lexend Deca Medium"/>
                <a:sym typeface="Lexend Deca Medium"/>
              </a:defRPr>
            </a:lvl2pPr>
            <a:lvl3pPr marR="0" lvl="2" algn="ctr" rtl="0">
              <a:lnSpc>
                <a:spcPct val="100000"/>
              </a:lnSpc>
              <a:spcBef>
                <a:spcPts val="0"/>
              </a:spcBef>
              <a:spcAft>
                <a:spcPts val="0"/>
              </a:spcAft>
              <a:buClr>
                <a:schemeClr val="dk1"/>
              </a:buClr>
              <a:buSzPts val="5200"/>
              <a:buFont typeface="Lexend Deca Medium"/>
              <a:buNone/>
              <a:defRPr sz="6933" b="0" i="0" u="none" strike="noStrike" cap="none">
                <a:solidFill>
                  <a:schemeClr val="dk1"/>
                </a:solidFill>
                <a:latin typeface="Lexend Deca Medium"/>
                <a:ea typeface="Lexend Deca Medium"/>
                <a:cs typeface="Lexend Deca Medium"/>
                <a:sym typeface="Lexend Deca Medium"/>
              </a:defRPr>
            </a:lvl3pPr>
            <a:lvl4pPr marR="0" lvl="3" algn="ctr" rtl="0">
              <a:lnSpc>
                <a:spcPct val="100000"/>
              </a:lnSpc>
              <a:spcBef>
                <a:spcPts val="0"/>
              </a:spcBef>
              <a:spcAft>
                <a:spcPts val="0"/>
              </a:spcAft>
              <a:buClr>
                <a:schemeClr val="dk1"/>
              </a:buClr>
              <a:buSzPts val="5200"/>
              <a:buFont typeface="Lexend Deca Medium"/>
              <a:buNone/>
              <a:defRPr sz="6933" b="0" i="0" u="none" strike="noStrike" cap="none">
                <a:solidFill>
                  <a:schemeClr val="dk1"/>
                </a:solidFill>
                <a:latin typeface="Lexend Deca Medium"/>
                <a:ea typeface="Lexend Deca Medium"/>
                <a:cs typeface="Lexend Deca Medium"/>
                <a:sym typeface="Lexend Deca Medium"/>
              </a:defRPr>
            </a:lvl4pPr>
            <a:lvl5pPr marR="0" lvl="4" algn="ctr" rtl="0">
              <a:lnSpc>
                <a:spcPct val="100000"/>
              </a:lnSpc>
              <a:spcBef>
                <a:spcPts val="0"/>
              </a:spcBef>
              <a:spcAft>
                <a:spcPts val="0"/>
              </a:spcAft>
              <a:buClr>
                <a:schemeClr val="dk1"/>
              </a:buClr>
              <a:buSzPts val="5200"/>
              <a:buFont typeface="Lexend Deca Medium"/>
              <a:buNone/>
              <a:defRPr sz="6933" b="0" i="0" u="none" strike="noStrike" cap="none">
                <a:solidFill>
                  <a:schemeClr val="dk1"/>
                </a:solidFill>
                <a:latin typeface="Lexend Deca Medium"/>
                <a:ea typeface="Lexend Deca Medium"/>
                <a:cs typeface="Lexend Deca Medium"/>
                <a:sym typeface="Lexend Deca Medium"/>
              </a:defRPr>
            </a:lvl5pPr>
            <a:lvl6pPr marR="0" lvl="5" algn="ctr" rtl="0">
              <a:lnSpc>
                <a:spcPct val="100000"/>
              </a:lnSpc>
              <a:spcBef>
                <a:spcPts val="0"/>
              </a:spcBef>
              <a:spcAft>
                <a:spcPts val="0"/>
              </a:spcAft>
              <a:buClr>
                <a:schemeClr val="dk1"/>
              </a:buClr>
              <a:buSzPts val="5200"/>
              <a:buFont typeface="Lexend Deca Medium"/>
              <a:buNone/>
              <a:defRPr sz="6933" b="0" i="0" u="none" strike="noStrike" cap="none">
                <a:solidFill>
                  <a:schemeClr val="dk1"/>
                </a:solidFill>
                <a:latin typeface="Lexend Deca Medium"/>
                <a:ea typeface="Lexend Deca Medium"/>
                <a:cs typeface="Lexend Deca Medium"/>
                <a:sym typeface="Lexend Deca Medium"/>
              </a:defRPr>
            </a:lvl6pPr>
            <a:lvl7pPr marR="0" lvl="6" algn="ctr" rtl="0">
              <a:lnSpc>
                <a:spcPct val="100000"/>
              </a:lnSpc>
              <a:spcBef>
                <a:spcPts val="0"/>
              </a:spcBef>
              <a:spcAft>
                <a:spcPts val="0"/>
              </a:spcAft>
              <a:buClr>
                <a:schemeClr val="dk1"/>
              </a:buClr>
              <a:buSzPts val="5200"/>
              <a:buFont typeface="Lexend Deca Medium"/>
              <a:buNone/>
              <a:defRPr sz="6933" b="0" i="0" u="none" strike="noStrike" cap="none">
                <a:solidFill>
                  <a:schemeClr val="dk1"/>
                </a:solidFill>
                <a:latin typeface="Lexend Deca Medium"/>
                <a:ea typeface="Lexend Deca Medium"/>
                <a:cs typeface="Lexend Deca Medium"/>
                <a:sym typeface="Lexend Deca Medium"/>
              </a:defRPr>
            </a:lvl7pPr>
            <a:lvl8pPr marR="0" lvl="7" algn="ctr" rtl="0">
              <a:lnSpc>
                <a:spcPct val="100000"/>
              </a:lnSpc>
              <a:spcBef>
                <a:spcPts val="0"/>
              </a:spcBef>
              <a:spcAft>
                <a:spcPts val="0"/>
              </a:spcAft>
              <a:buClr>
                <a:schemeClr val="dk1"/>
              </a:buClr>
              <a:buSzPts val="5200"/>
              <a:buFont typeface="Lexend Deca Medium"/>
              <a:buNone/>
              <a:defRPr sz="6933" b="0" i="0" u="none" strike="noStrike" cap="none">
                <a:solidFill>
                  <a:schemeClr val="dk1"/>
                </a:solidFill>
                <a:latin typeface="Lexend Deca Medium"/>
                <a:ea typeface="Lexend Deca Medium"/>
                <a:cs typeface="Lexend Deca Medium"/>
                <a:sym typeface="Lexend Deca Medium"/>
              </a:defRPr>
            </a:lvl8pPr>
            <a:lvl9pPr marR="0" lvl="8" algn="ctr" rtl="0">
              <a:lnSpc>
                <a:spcPct val="100000"/>
              </a:lnSpc>
              <a:spcBef>
                <a:spcPts val="0"/>
              </a:spcBef>
              <a:spcAft>
                <a:spcPts val="0"/>
              </a:spcAft>
              <a:buClr>
                <a:schemeClr val="dk1"/>
              </a:buClr>
              <a:buSzPts val="5200"/>
              <a:buFont typeface="Lexend Deca Medium"/>
              <a:buNone/>
              <a:defRPr sz="6933" b="0" i="0" u="none" strike="noStrike" cap="none">
                <a:solidFill>
                  <a:schemeClr val="dk1"/>
                </a:solidFill>
                <a:latin typeface="Lexend Deca Medium"/>
                <a:ea typeface="Lexend Deca Medium"/>
                <a:cs typeface="Lexend Deca Medium"/>
                <a:sym typeface="Lexend Deca Medium"/>
              </a:defRPr>
            </a:lvl9pPr>
          </a:lstStyle>
          <a:p>
            <a:r>
              <a:rPr lang="en-US" sz="13800" kern="0" dirty="0" smtClean="0">
                <a:solidFill>
                  <a:schemeClr val="dk2"/>
                </a:solidFill>
                <a:latin typeface="Teko" panose="02000000000000000000" pitchFamily="2" charset="0"/>
                <a:cs typeface="Teko" panose="02000000000000000000" pitchFamily="2" charset="0"/>
              </a:rPr>
              <a:t/>
            </a:r>
            <a:br>
              <a:rPr lang="en-US" sz="13800" kern="0" dirty="0" smtClean="0">
                <a:solidFill>
                  <a:schemeClr val="dk2"/>
                </a:solidFill>
                <a:latin typeface="Teko" panose="02000000000000000000" pitchFamily="2" charset="0"/>
                <a:cs typeface="Teko" panose="02000000000000000000" pitchFamily="2" charset="0"/>
              </a:rPr>
            </a:br>
            <a:r>
              <a:rPr lang="en-US" sz="8800" kern="0" dirty="0" smtClean="0">
                <a:solidFill>
                  <a:schemeClr val="dk2"/>
                </a:solidFill>
                <a:latin typeface="Lexend Deca Medium" panose="020B0604020202020204" charset="0"/>
                <a:cs typeface="Teko" panose="02000000000000000000" pitchFamily="2" charset="0"/>
              </a:rPr>
              <a:t> </a:t>
            </a:r>
            <a:r>
              <a:rPr lang="en-US" sz="5733" kern="0" dirty="0" smtClean="0">
                <a:solidFill>
                  <a:schemeClr val="lt2"/>
                </a:solidFill>
              </a:rPr>
              <a:t>Music App!</a:t>
            </a:r>
            <a:endParaRPr lang="en-US" sz="6000" kern="0" dirty="0"/>
          </a:p>
        </p:txBody>
      </p:sp>
      <p:sp>
        <p:nvSpPr>
          <p:cNvPr id="3" name="TextBox 2"/>
          <p:cNvSpPr txBox="1"/>
          <p:nvPr/>
        </p:nvSpPr>
        <p:spPr>
          <a:xfrm>
            <a:off x="8041867" y="4432580"/>
            <a:ext cx="3203772" cy="707886"/>
          </a:xfrm>
          <a:prstGeom prst="rect">
            <a:avLst/>
          </a:prstGeom>
          <a:noFill/>
        </p:spPr>
        <p:txBody>
          <a:bodyPr wrap="square" rtlCol="0">
            <a:spAutoFit/>
          </a:bodyPr>
          <a:lstStyle/>
          <a:p>
            <a:r>
              <a:rPr lang="en-US" sz="2000" dirty="0" smtClean="0">
                <a:latin typeface="Lexend Deca Medium" charset="0"/>
              </a:rPr>
              <a:t>Presented By:</a:t>
            </a:r>
          </a:p>
          <a:p>
            <a:r>
              <a:rPr lang="en-US" sz="2000" dirty="0" smtClean="0">
                <a:latin typeface="Lexend Deca Medium" charset="0"/>
              </a:rPr>
              <a:t>Harshita Chourasiya</a:t>
            </a:r>
            <a:endParaRPr lang="en-US" sz="2000" dirty="0">
              <a:latin typeface="Lexend Deca Medium" charset="0"/>
            </a:endParaRPr>
          </a:p>
        </p:txBody>
      </p:sp>
    </p:spTree>
    <p:extLst>
      <p:ext uri="{BB962C8B-B14F-4D97-AF65-F5344CB8AC3E}">
        <p14:creationId xmlns:p14="http://schemas.microsoft.com/office/powerpoint/2010/main" val="23918037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3" name="Google Shape;1093;p42"/>
          <p:cNvSpPr txBox="1">
            <a:spLocks noGrp="1"/>
          </p:cNvSpPr>
          <p:nvPr>
            <p:ph type="title"/>
          </p:nvPr>
        </p:nvSpPr>
        <p:spPr>
          <a:xfrm>
            <a:off x="4086143" y="584200"/>
            <a:ext cx="4867303" cy="679877"/>
          </a:xfrm>
          <a:prstGeom prst="rect">
            <a:avLst/>
          </a:prstGeom>
        </p:spPr>
        <p:txBody>
          <a:bodyPr spcFirstLastPara="1" wrap="square" lIns="121900" tIns="0" rIns="121900" bIns="0" anchor="b" anchorCtr="0">
            <a:noAutofit/>
          </a:bodyPr>
          <a:lstStyle/>
          <a:p>
            <a:r>
              <a:rPr lang="en-US" sz="4400" dirty="0" smtClean="0">
                <a:solidFill>
                  <a:schemeClr val="lt2"/>
                </a:solidFill>
              </a:rPr>
              <a:t>CSS STYLING</a:t>
            </a:r>
            <a:endParaRPr sz="4400" dirty="0">
              <a:solidFill>
                <a:schemeClr val="lt2"/>
              </a:solidFill>
            </a:endParaRPr>
          </a:p>
        </p:txBody>
      </p:sp>
      <p:grpSp>
        <p:nvGrpSpPr>
          <p:cNvPr id="1119" name="Google Shape;1119;p42"/>
          <p:cNvGrpSpPr/>
          <p:nvPr/>
        </p:nvGrpSpPr>
        <p:grpSpPr>
          <a:xfrm>
            <a:off x="876300" y="151804"/>
            <a:ext cx="799096" cy="333797"/>
            <a:chOff x="2465285" y="552003"/>
            <a:chExt cx="599322" cy="250348"/>
          </a:xfrm>
        </p:grpSpPr>
        <p:sp>
          <p:nvSpPr>
            <p:cNvPr id="1120" name="Google Shape;1120;p42"/>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121" name="Google Shape;1121;p42"/>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sp>
          <p:nvSpPr>
            <p:cNvPr id="1122" name="Google Shape;1122;p42"/>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123" name="Google Shape;1123;p42"/>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gr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1377448"/>
            <a:ext cx="4660900" cy="4350252"/>
          </a:xfrm>
          <a:prstGeom prst="rect">
            <a:avLst/>
          </a:prstGeom>
        </p:spPr>
      </p:pic>
      <p:pic>
        <p:nvPicPr>
          <p:cNvPr id="3" name="Picture 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3300" y="1346199"/>
            <a:ext cx="5399482" cy="4419407"/>
          </a:xfrm>
          <a:prstGeom prst="rect">
            <a:avLst/>
          </a:prstGeom>
        </p:spPr>
      </p:pic>
      <p:sp>
        <p:nvSpPr>
          <p:cNvPr id="10" name="Google Shape;1163;p43"/>
          <p:cNvSpPr/>
          <p:nvPr/>
        </p:nvSpPr>
        <p:spPr>
          <a:xfrm>
            <a:off x="4981967" y="6051084"/>
            <a:ext cx="5484800" cy="52000"/>
          </a:xfrm>
          <a:prstGeom prst="roundRect">
            <a:avLst>
              <a:gd name="adj" fmla="val 50000"/>
            </a:avLst>
          </a:prstGeom>
          <a:solidFill>
            <a:schemeClr val="accent3"/>
          </a:solidFill>
          <a:ln>
            <a:noFill/>
          </a:ln>
        </p:spPr>
        <p:txBody>
          <a:bodyPr spcFirstLastPara="1" wrap="square" lIns="121900" tIns="121900" rIns="121900" bIns="121900" anchor="ctr" anchorCtr="0">
            <a:noAutofit/>
          </a:bodyPr>
          <a:lstStyle/>
          <a:p>
            <a:endParaRPr sz="2400"/>
          </a:p>
        </p:txBody>
      </p:sp>
      <p:sp>
        <p:nvSpPr>
          <p:cNvPr id="11" name="Google Shape;1164;p43"/>
          <p:cNvSpPr/>
          <p:nvPr/>
        </p:nvSpPr>
        <p:spPr>
          <a:xfrm>
            <a:off x="3444146" y="5747333"/>
            <a:ext cx="656364" cy="642792"/>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121900" tIns="121900" rIns="121900" bIns="121900" anchor="ctr" anchorCtr="0">
            <a:noAutofit/>
          </a:bodyPr>
          <a:lstStyle/>
          <a:p>
            <a:endParaRPr sz="2400"/>
          </a:p>
        </p:txBody>
      </p:sp>
      <p:sp>
        <p:nvSpPr>
          <p:cNvPr id="12" name="Google Shape;1165;p43"/>
          <p:cNvSpPr/>
          <p:nvPr/>
        </p:nvSpPr>
        <p:spPr>
          <a:xfrm>
            <a:off x="3686884" y="5971323"/>
            <a:ext cx="57024" cy="194820"/>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3" name="Google Shape;1166;p43"/>
          <p:cNvSpPr/>
          <p:nvPr/>
        </p:nvSpPr>
        <p:spPr>
          <a:xfrm>
            <a:off x="3795040" y="5971323"/>
            <a:ext cx="57857" cy="194820"/>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4" name="Google Shape;1167;p43"/>
          <p:cNvSpPr/>
          <p:nvPr/>
        </p:nvSpPr>
        <p:spPr>
          <a:xfrm>
            <a:off x="4289446" y="5894478"/>
            <a:ext cx="348391" cy="348449"/>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5" name="Google Shape;1168;p43"/>
          <p:cNvSpPr/>
          <p:nvPr/>
        </p:nvSpPr>
        <p:spPr>
          <a:xfrm>
            <a:off x="4425696" y="6031502"/>
            <a:ext cx="65237" cy="75237"/>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6" name="Google Shape;1169;p43"/>
          <p:cNvSpPr/>
          <p:nvPr/>
        </p:nvSpPr>
        <p:spPr>
          <a:xfrm>
            <a:off x="4490876" y="6031502"/>
            <a:ext cx="10833" cy="74404"/>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7" name="Google Shape;1170;p43"/>
          <p:cNvSpPr/>
          <p:nvPr/>
        </p:nvSpPr>
        <p:spPr>
          <a:xfrm>
            <a:off x="2885334" y="5894478"/>
            <a:ext cx="347557" cy="348449"/>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8" name="Google Shape;1171;p43"/>
          <p:cNvSpPr/>
          <p:nvPr/>
        </p:nvSpPr>
        <p:spPr>
          <a:xfrm>
            <a:off x="3031406" y="6031502"/>
            <a:ext cx="65356" cy="75237"/>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9" name="Google Shape;1172;p43"/>
          <p:cNvSpPr/>
          <p:nvPr/>
        </p:nvSpPr>
        <p:spPr>
          <a:xfrm>
            <a:off x="3021525" y="6031502"/>
            <a:ext cx="9940" cy="74404"/>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0" name="Google Shape;1173;p43"/>
          <p:cNvSpPr/>
          <p:nvPr/>
        </p:nvSpPr>
        <p:spPr>
          <a:xfrm>
            <a:off x="4979447" y="6051533"/>
            <a:ext cx="2456400" cy="52000"/>
          </a:xfrm>
          <a:prstGeom prst="roundRect">
            <a:avLst>
              <a:gd name="adj" fmla="val 50000"/>
            </a:avLst>
          </a:prstGeom>
          <a:solidFill>
            <a:srgbClr val="FF6A92"/>
          </a:solidFill>
          <a:ln>
            <a:noFill/>
          </a:ln>
        </p:spPr>
        <p:txBody>
          <a:bodyPr spcFirstLastPara="1" wrap="square" lIns="121900" tIns="121900" rIns="121900" bIns="121900" anchor="ctr" anchorCtr="0">
            <a:noAutofit/>
          </a:bodyPr>
          <a:lstStyle/>
          <a:p>
            <a:endParaRPr sz="2400"/>
          </a:p>
        </p:txBody>
      </p:sp>
      <p:sp>
        <p:nvSpPr>
          <p:cNvPr id="21" name="Google Shape;1174;p43"/>
          <p:cNvSpPr/>
          <p:nvPr/>
        </p:nvSpPr>
        <p:spPr>
          <a:xfrm>
            <a:off x="7334577" y="5971707"/>
            <a:ext cx="194727" cy="194803"/>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2" name="Google Shape;1175;p43"/>
          <p:cNvSpPr/>
          <p:nvPr/>
        </p:nvSpPr>
        <p:spPr>
          <a:xfrm>
            <a:off x="7393787" y="6030993"/>
            <a:ext cx="76304" cy="76227"/>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10418252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43"/>
          <p:cNvSpPr txBox="1">
            <a:spLocks noGrp="1"/>
          </p:cNvSpPr>
          <p:nvPr>
            <p:ph type="title"/>
          </p:nvPr>
        </p:nvSpPr>
        <p:spPr>
          <a:xfrm>
            <a:off x="4126115" y="131086"/>
            <a:ext cx="7904000" cy="915023"/>
          </a:xfrm>
          <a:prstGeom prst="rect">
            <a:avLst/>
          </a:prstGeom>
        </p:spPr>
        <p:txBody>
          <a:bodyPr spcFirstLastPara="1" wrap="square" lIns="121900" tIns="0" rIns="121900" bIns="0" anchor="ctr" anchorCtr="0">
            <a:noAutofit/>
          </a:bodyPr>
          <a:lstStyle/>
          <a:p>
            <a:pPr algn="just"/>
            <a:r>
              <a:rPr lang="en" sz="5400" dirty="0" smtClean="0">
                <a:solidFill>
                  <a:schemeClr val="lt2"/>
                </a:solidFill>
              </a:rPr>
              <a:t>JAVASCRIPT</a:t>
            </a:r>
            <a:r>
              <a:rPr lang="en" sz="9600" dirty="0" smtClean="0"/>
              <a:t> </a:t>
            </a:r>
            <a:endParaRPr sz="9600" dirty="0"/>
          </a:p>
        </p:txBody>
      </p:sp>
      <p:grpSp>
        <p:nvGrpSpPr>
          <p:cNvPr id="1132" name="Google Shape;1132;p43"/>
          <p:cNvGrpSpPr/>
          <p:nvPr/>
        </p:nvGrpSpPr>
        <p:grpSpPr>
          <a:xfrm>
            <a:off x="965116" y="736001"/>
            <a:ext cx="1658917" cy="2187887"/>
            <a:chOff x="723837" y="552000"/>
            <a:chExt cx="1244188" cy="1640915"/>
          </a:xfrm>
        </p:grpSpPr>
        <p:sp>
          <p:nvSpPr>
            <p:cNvPr id="1133" name="Google Shape;1133;p43"/>
            <p:cNvSpPr/>
            <p:nvPr/>
          </p:nvSpPr>
          <p:spPr>
            <a:xfrm>
              <a:off x="729625" y="552000"/>
              <a:ext cx="98100" cy="981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sp>
          <p:nvSpPr>
            <p:cNvPr id="1134" name="Google Shape;1134;p43"/>
            <p:cNvSpPr/>
            <p:nvPr/>
          </p:nvSpPr>
          <p:spPr>
            <a:xfrm>
              <a:off x="882900" y="552000"/>
              <a:ext cx="98100" cy="98100"/>
            </a:xfrm>
            <a:prstGeom prst="ellipse">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1135" name="Google Shape;1135;p43"/>
            <p:cNvSpPr/>
            <p:nvPr/>
          </p:nvSpPr>
          <p:spPr>
            <a:xfrm>
              <a:off x="1036175" y="552000"/>
              <a:ext cx="98100" cy="981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grpSp>
          <p:nvGrpSpPr>
            <p:cNvPr id="1136" name="Google Shape;1136;p43"/>
            <p:cNvGrpSpPr/>
            <p:nvPr/>
          </p:nvGrpSpPr>
          <p:grpSpPr>
            <a:xfrm>
              <a:off x="729630" y="1968358"/>
              <a:ext cx="255615" cy="224557"/>
              <a:chOff x="6184139" y="1980808"/>
              <a:chExt cx="451696" cy="396814"/>
            </a:xfrm>
          </p:grpSpPr>
          <p:sp>
            <p:nvSpPr>
              <p:cNvPr id="1137" name="Google Shape;1137;p43"/>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38" name="Google Shape;1138;p43"/>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1139" name="Google Shape;1139;p43"/>
            <p:cNvGrpSpPr/>
            <p:nvPr/>
          </p:nvGrpSpPr>
          <p:grpSpPr>
            <a:xfrm>
              <a:off x="729630" y="975085"/>
              <a:ext cx="255615" cy="254967"/>
              <a:chOff x="6184139" y="1220827"/>
              <a:chExt cx="451696" cy="450552"/>
            </a:xfrm>
          </p:grpSpPr>
          <p:sp>
            <p:nvSpPr>
              <p:cNvPr id="1140" name="Google Shape;1140;p43"/>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41" name="Google Shape;1141;p43"/>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42" name="Google Shape;1142;p43"/>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1143" name="Google Shape;1143;p43"/>
            <p:cNvGrpSpPr/>
            <p:nvPr/>
          </p:nvGrpSpPr>
          <p:grpSpPr>
            <a:xfrm>
              <a:off x="723837" y="1482615"/>
              <a:ext cx="267223" cy="233165"/>
              <a:chOff x="6908262" y="1240186"/>
              <a:chExt cx="472209" cy="412024"/>
            </a:xfrm>
          </p:grpSpPr>
          <p:sp>
            <p:nvSpPr>
              <p:cNvPr id="1144" name="Google Shape;1144;p43"/>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45" name="Google Shape;1145;p43"/>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46" name="Google Shape;1146;p43"/>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47" name="Google Shape;1147;p43"/>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48" name="Google Shape;1148;p43"/>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49" name="Google Shape;1149;p43"/>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50" name="Google Shape;1150;p43"/>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51" name="Google Shape;1151;p43"/>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sp>
          <p:nvSpPr>
            <p:cNvPr id="1152" name="Google Shape;1152;p43"/>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r>
                <a:rPr lang="en" sz="1467">
                  <a:solidFill>
                    <a:schemeClr val="dk1"/>
                  </a:solidFill>
                  <a:latin typeface="Lexend Deca"/>
                  <a:ea typeface="Lexend Deca"/>
                  <a:cs typeface="Lexend Deca"/>
                  <a:sym typeface="Lexend Deca"/>
                </a:rPr>
                <a:t>Search</a:t>
              </a:r>
              <a:endParaRPr sz="1467">
                <a:solidFill>
                  <a:schemeClr val="dk1"/>
                </a:solidFill>
                <a:latin typeface="Lexend Deca"/>
                <a:ea typeface="Lexend Deca"/>
                <a:cs typeface="Lexend Deca"/>
                <a:sym typeface="Lexend Deca"/>
              </a:endParaRPr>
            </a:p>
          </p:txBody>
        </p:sp>
        <p:sp>
          <p:nvSpPr>
            <p:cNvPr id="1153" name="Google Shape;1153;p43"/>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r>
                <a:rPr lang="en" sz="1467">
                  <a:solidFill>
                    <a:schemeClr val="dk1"/>
                  </a:solidFill>
                  <a:latin typeface="Lexend Deca"/>
                  <a:ea typeface="Lexend Deca"/>
                  <a:cs typeface="Lexend Deca"/>
                  <a:sym typeface="Lexend Deca"/>
                </a:rPr>
                <a:t>Home</a:t>
              </a:r>
              <a:endParaRPr sz="1467">
                <a:solidFill>
                  <a:schemeClr val="dk1"/>
                </a:solidFill>
                <a:latin typeface="Lexend Deca"/>
                <a:ea typeface="Lexend Deca"/>
                <a:cs typeface="Lexend Deca"/>
                <a:sym typeface="Lexend Deca"/>
              </a:endParaRPr>
            </a:p>
          </p:txBody>
        </p:sp>
        <p:sp>
          <p:nvSpPr>
            <p:cNvPr id="1154" name="Google Shape;1154;p43"/>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r>
                <a:rPr lang="en" sz="1467">
                  <a:solidFill>
                    <a:schemeClr val="dk1"/>
                  </a:solidFill>
                  <a:latin typeface="Lexend Deca"/>
                  <a:ea typeface="Lexend Deca"/>
                  <a:cs typeface="Lexend Deca"/>
                  <a:sym typeface="Lexend Deca"/>
                </a:rPr>
                <a:t>Library</a:t>
              </a:r>
              <a:endParaRPr sz="1467">
                <a:solidFill>
                  <a:schemeClr val="dk1"/>
                </a:solidFill>
                <a:latin typeface="Lexend Deca"/>
                <a:ea typeface="Lexend Deca"/>
                <a:cs typeface="Lexend Deca"/>
                <a:sym typeface="Lexend Deca"/>
              </a:endParaRPr>
            </a:p>
          </p:txBody>
        </p:sp>
        <p:cxnSp>
          <p:nvCxnSpPr>
            <p:cNvPr id="1155" name="Google Shape;1155;p43"/>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1156" name="Google Shape;1156;p43"/>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1157" name="Google Shape;1157;p43"/>
          <p:cNvGrpSpPr/>
          <p:nvPr/>
        </p:nvGrpSpPr>
        <p:grpSpPr>
          <a:xfrm>
            <a:off x="3287047" y="736004"/>
            <a:ext cx="799096" cy="333797"/>
            <a:chOff x="2465285" y="552003"/>
            <a:chExt cx="599322" cy="250348"/>
          </a:xfrm>
        </p:grpSpPr>
        <p:sp>
          <p:nvSpPr>
            <p:cNvPr id="1158" name="Google Shape;1158;p43"/>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159" name="Google Shape;1159;p43"/>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sp>
          <p:nvSpPr>
            <p:cNvPr id="1160" name="Google Shape;1160;p43"/>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161" name="Google Shape;1161;p43"/>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grpSp>
      <p:sp>
        <p:nvSpPr>
          <p:cNvPr id="1163" name="Google Shape;1163;p43"/>
          <p:cNvSpPr/>
          <p:nvPr/>
        </p:nvSpPr>
        <p:spPr>
          <a:xfrm>
            <a:off x="4956567" y="6000284"/>
            <a:ext cx="5484800" cy="52000"/>
          </a:xfrm>
          <a:prstGeom prst="roundRect">
            <a:avLst>
              <a:gd name="adj" fmla="val 50000"/>
            </a:avLst>
          </a:prstGeom>
          <a:solidFill>
            <a:schemeClr val="accent3"/>
          </a:solidFill>
          <a:ln>
            <a:noFill/>
          </a:ln>
        </p:spPr>
        <p:txBody>
          <a:bodyPr spcFirstLastPara="1" wrap="square" lIns="121900" tIns="121900" rIns="121900" bIns="121900" anchor="ctr" anchorCtr="0">
            <a:noAutofit/>
          </a:bodyPr>
          <a:lstStyle/>
          <a:p>
            <a:endParaRPr sz="2400"/>
          </a:p>
        </p:txBody>
      </p:sp>
      <p:sp>
        <p:nvSpPr>
          <p:cNvPr id="1164" name="Google Shape;1164;p43"/>
          <p:cNvSpPr/>
          <p:nvPr/>
        </p:nvSpPr>
        <p:spPr>
          <a:xfrm>
            <a:off x="3418746" y="5696533"/>
            <a:ext cx="656364" cy="642792"/>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121900" tIns="121900" rIns="121900" bIns="121900" anchor="ctr" anchorCtr="0">
            <a:noAutofit/>
          </a:bodyPr>
          <a:lstStyle/>
          <a:p>
            <a:endParaRPr sz="2400"/>
          </a:p>
        </p:txBody>
      </p:sp>
      <p:sp>
        <p:nvSpPr>
          <p:cNvPr id="1165" name="Google Shape;1165;p43"/>
          <p:cNvSpPr/>
          <p:nvPr/>
        </p:nvSpPr>
        <p:spPr>
          <a:xfrm>
            <a:off x="3661484" y="5920523"/>
            <a:ext cx="57024" cy="194820"/>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166" name="Google Shape;1166;p43"/>
          <p:cNvSpPr/>
          <p:nvPr/>
        </p:nvSpPr>
        <p:spPr>
          <a:xfrm>
            <a:off x="3769640" y="5920523"/>
            <a:ext cx="57857" cy="194820"/>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167" name="Google Shape;1167;p43"/>
          <p:cNvSpPr/>
          <p:nvPr/>
        </p:nvSpPr>
        <p:spPr>
          <a:xfrm>
            <a:off x="4264046" y="5843678"/>
            <a:ext cx="348391" cy="348449"/>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168" name="Google Shape;1168;p43"/>
          <p:cNvSpPr/>
          <p:nvPr/>
        </p:nvSpPr>
        <p:spPr>
          <a:xfrm>
            <a:off x="4400296" y="5980702"/>
            <a:ext cx="65237" cy="75237"/>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169" name="Google Shape;1169;p43"/>
          <p:cNvSpPr/>
          <p:nvPr/>
        </p:nvSpPr>
        <p:spPr>
          <a:xfrm>
            <a:off x="4465476" y="5980702"/>
            <a:ext cx="10833" cy="74404"/>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170" name="Google Shape;1170;p43"/>
          <p:cNvSpPr/>
          <p:nvPr/>
        </p:nvSpPr>
        <p:spPr>
          <a:xfrm>
            <a:off x="2859934" y="5843678"/>
            <a:ext cx="347557" cy="348449"/>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171" name="Google Shape;1171;p43"/>
          <p:cNvSpPr/>
          <p:nvPr/>
        </p:nvSpPr>
        <p:spPr>
          <a:xfrm>
            <a:off x="3006006" y="5980702"/>
            <a:ext cx="65356" cy="75237"/>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172" name="Google Shape;1172;p43"/>
          <p:cNvSpPr/>
          <p:nvPr/>
        </p:nvSpPr>
        <p:spPr>
          <a:xfrm>
            <a:off x="2996125" y="5980702"/>
            <a:ext cx="9940" cy="74404"/>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173" name="Google Shape;1173;p43"/>
          <p:cNvSpPr/>
          <p:nvPr/>
        </p:nvSpPr>
        <p:spPr>
          <a:xfrm>
            <a:off x="4954047" y="6000733"/>
            <a:ext cx="2456400" cy="52000"/>
          </a:xfrm>
          <a:prstGeom prst="roundRect">
            <a:avLst>
              <a:gd name="adj" fmla="val 50000"/>
            </a:avLst>
          </a:prstGeom>
          <a:solidFill>
            <a:srgbClr val="FF6A92"/>
          </a:solidFill>
          <a:ln>
            <a:noFill/>
          </a:ln>
        </p:spPr>
        <p:txBody>
          <a:bodyPr spcFirstLastPara="1" wrap="square" lIns="121900" tIns="121900" rIns="121900" bIns="121900" anchor="ctr" anchorCtr="0">
            <a:noAutofit/>
          </a:bodyPr>
          <a:lstStyle/>
          <a:p>
            <a:endParaRPr sz="2400"/>
          </a:p>
        </p:txBody>
      </p:sp>
      <p:sp>
        <p:nvSpPr>
          <p:cNvPr id="1174" name="Google Shape;1174;p43"/>
          <p:cNvSpPr/>
          <p:nvPr/>
        </p:nvSpPr>
        <p:spPr>
          <a:xfrm>
            <a:off x="7309177" y="5920907"/>
            <a:ext cx="194727" cy="194803"/>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175" name="Google Shape;1175;p43"/>
          <p:cNvSpPr/>
          <p:nvPr/>
        </p:nvSpPr>
        <p:spPr>
          <a:xfrm>
            <a:off x="7368387" y="5980193"/>
            <a:ext cx="76304" cy="76227"/>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121900" tIns="121900" rIns="121900" bIns="121900" anchor="ctr" anchorCtr="0">
            <a:noAutofit/>
          </a:bodyPr>
          <a:lstStyle/>
          <a:p>
            <a:endParaRPr sz="2400"/>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2265" y="1293791"/>
            <a:ext cx="8267010" cy="4178759"/>
          </a:xfrm>
          <a:prstGeom prst="rect">
            <a:avLst/>
          </a:prstGeom>
        </p:spPr>
      </p:pic>
    </p:spTree>
    <p:extLst>
      <p:ext uri="{BB962C8B-B14F-4D97-AF65-F5344CB8AC3E}">
        <p14:creationId xmlns:p14="http://schemas.microsoft.com/office/powerpoint/2010/main" val="30916158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43"/>
          <p:cNvSpPr txBox="1">
            <a:spLocks noGrp="1"/>
          </p:cNvSpPr>
          <p:nvPr>
            <p:ph type="title"/>
          </p:nvPr>
        </p:nvSpPr>
        <p:spPr>
          <a:xfrm>
            <a:off x="4126115" y="92986"/>
            <a:ext cx="7904000" cy="915023"/>
          </a:xfrm>
          <a:prstGeom prst="rect">
            <a:avLst/>
          </a:prstGeom>
        </p:spPr>
        <p:txBody>
          <a:bodyPr spcFirstLastPara="1" wrap="square" lIns="121900" tIns="0" rIns="121900" bIns="0" anchor="ctr" anchorCtr="0">
            <a:noAutofit/>
          </a:bodyPr>
          <a:lstStyle/>
          <a:p>
            <a:pPr algn="just"/>
            <a:r>
              <a:rPr lang="en" sz="6000" dirty="0" smtClean="0">
                <a:solidFill>
                  <a:schemeClr val="lt2"/>
                </a:solidFill>
              </a:rPr>
              <a:t>JAVASCRIPT</a:t>
            </a:r>
            <a:r>
              <a:rPr lang="en" dirty="0" smtClean="0"/>
              <a:t> </a:t>
            </a:r>
            <a:endParaRPr dirty="0"/>
          </a:p>
        </p:txBody>
      </p:sp>
      <p:grpSp>
        <p:nvGrpSpPr>
          <p:cNvPr id="1132" name="Google Shape;1132;p43"/>
          <p:cNvGrpSpPr/>
          <p:nvPr/>
        </p:nvGrpSpPr>
        <p:grpSpPr>
          <a:xfrm>
            <a:off x="965116" y="736001"/>
            <a:ext cx="1658917" cy="2187887"/>
            <a:chOff x="723837" y="552000"/>
            <a:chExt cx="1244188" cy="1640915"/>
          </a:xfrm>
        </p:grpSpPr>
        <p:sp>
          <p:nvSpPr>
            <p:cNvPr id="1133" name="Google Shape;1133;p43"/>
            <p:cNvSpPr/>
            <p:nvPr/>
          </p:nvSpPr>
          <p:spPr>
            <a:xfrm>
              <a:off x="729625" y="552000"/>
              <a:ext cx="98100" cy="981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sp>
          <p:nvSpPr>
            <p:cNvPr id="1134" name="Google Shape;1134;p43"/>
            <p:cNvSpPr/>
            <p:nvPr/>
          </p:nvSpPr>
          <p:spPr>
            <a:xfrm>
              <a:off x="882900" y="552000"/>
              <a:ext cx="98100" cy="98100"/>
            </a:xfrm>
            <a:prstGeom prst="ellipse">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1135" name="Google Shape;1135;p43"/>
            <p:cNvSpPr/>
            <p:nvPr/>
          </p:nvSpPr>
          <p:spPr>
            <a:xfrm>
              <a:off x="1036175" y="552000"/>
              <a:ext cx="98100" cy="981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grpSp>
          <p:nvGrpSpPr>
            <p:cNvPr id="1136" name="Google Shape;1136;p43"/>
            <p:cNvGrpSpPr/>
            <p:nvPr/>
          </p:nvGrpSpPr>
          <p:grpSpPr>
            <a:xfrm>
              <a:off x="729630" y="1968358"/>
              <a:ext cx="255615" cy="224557"/>
              <a:chOff x="6184139" y="1980808"/>
              <a:chExt cx="451696" cy="396814"/>
            </a:xfrm>
          </p:grpSpPr>
          <p:sp>
            <p:nvSpPr>
              <p:cNvPr id="1137" name="Google Shape;1137;p43"/>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38" name="Google Shape;1138;p43"/>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1139" name="Google Shape;1139;p43"/>
            <p:cNvGrpSpPr/>
            <p:nvPr/>
          </p:nvGrpSpPr>
          <p:grpSpPr>
            <a:xfrm>
              <a:off x="729630" y="975085"/>
              <a:ext cx="255615" cy="254967"/>
              <a:chOff x="6184139" y="1220827"/>
              <a:chExt cx="451696" cy="450552"/>
            </a:xfrm>
          </p:grpSpPr>
          <p:sp>
            <p:nvSpPr>
              <p:cNvPr id="1140" name="Google Shape;1140;p43"/>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41" name="Google Shape;1141;p43"/>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42" name="Google Shape;1142;p43"/>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1143" name="Google Shape;1143;p43"/>
            <p:cNvGrpSpPr/>
            <p:nvPr/>
          </p:nvGrpSpPr>
          <p:grpSpPr>
            <a:xfrm>
              <a:off x="723837" y="1482615"/>
              <a:ext cx="267223" cy="233165"/>
              <a:chOff x="6908262" y="1240186"/>
              <a:chExt cx="472209" cy="412024"/>
            </a:xfrm>
          </p:grpSpPr>
          <p:sp>
            <p:nvSpPr>
              <p:cNvPr id="1144" name="Google Shape;1144;p43"/>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45" name="Google Shape;1145;p43"/>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46" name="Google Shape;1146;p43"/>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47" name="Google Shape;1147;p43"/>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48" name="Google Shape;1148;p43"/>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49" name="Google Shape;1149;p43"/>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50" name="Google Shape;1150;p43"/>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51" name="Google Shape;1151;p43"/>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sp>
          <p:nvSpPr>
            <p:cNvPr id="1152" name="Google Shape;1152;p43"/>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r>
                <a:rPr lang="en" sz="1467">
                  <a:solidFill>
                    <a:schemeClr val="dk1"/>
                  </a:solidFill>
                  <a:latin typeface="Lexend Deca"/>
                  <a:ea typeface="Lexend Deca"/>
                  <a:cs typeface="Lexend Deca"/>
                  <a:sym typeface="Lexend Deca"/>
                </a:rPr>
                <a:t>Search</a:t>
              </a:r>
              <a:endParaRPr sz="1467">
                <a:solidFill>
                  <a:schemeClr val="dk1"/>
                </a:solidFill>
                <a:latin typeface="Lexend Deca"/>
                <a:ea typeface="Lexend Deca"/>
                <a:cs typeface="Lexend Deca"/>
                <a:sym typeface="Lexend Deca"/>
              </a:endParaRPr>
            </a:p>
          </p:txBody>
        </p:sp>
        <p:sp>
          <p:nvSpPr>
            <p:cNvPr id="1153" name="Google Shape;1153;p43"/>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r>
                <a:rPr lang="en" sz="1467">
                  <a:solidFill>
                    <a:schemeClr val="dk1"/>
                  </a:solidFill>
                  <a:latin typeface="Lexend Deca"/>
                  <a:ea typeface="Lexend Deca"/>
                  <a:cs typeface="Lexend Deca"/>
                  <a:sym typeface="Lexend Deca"/>
                </a:rPr>
                <a:t>Home</a:t>
              </a:r>
              <a:endParaRPr sz="1467">
                <a:solidFill>
                  <a:schemeClr val="dk1"/>
                </a:solidFill>
                <a:latin typeface="Lexend Deca"/>
                <a:ea typeface="Lexend Deca"/>
                <a:cs typeface="Lexend Deca"/>
                <a:sym typeface="Lexend Deca"/>
              </a:endParaRPr>
            </a:p>
          </p:txBody>
        </p:sp>
        <p:sp>
          <p:nvSpPr>
            <p:cNvPr id="1154" name="Google Shape;1154;p43"/>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r>
                <a:rPr lang="en" sz="1467">
                  <a:solidFill>
                    <a:schemeClr val="dk1"/>
                  </a:solidFill>
                  <a:latin typeface="Lexend Deca"/>
                  <a:ea typeface="Lexend Deca"/>
                  <a:cs typeface="Lexend Deca"/>
                  <a:sym typeface="Lexend Deca"/>
                </a:rPr>
                <a:t>Library</a:t>
              </a:r>
              <a:endParaRPr sz="1467">
                <a:solidFill>
                  <a:schemeClr val="dk1"/>
                </a:solidFill>
                <a:latin typeface="Lexend Deca"/>
                <a:ea typeface="Lexend Deca"/>
                <a:cs typeface="Lexend Deca"/>
                <a:sym typeface="Lexend Deca"/>
              </a:endParaRPr>
            </a:p>
          </p:txBody>
        </p:sp>
        <p:cxnSp>
          <p:nvCxnSpPr>
            <p:cNvPr id="1155" name="Google Shape;1155;p43"/>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1156" name="Google Shape;1156;p43"/>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1157" name="Google Shape;1157;p43"/>
          <p:cNvGrpSpPr/>
          <p:nvPr/>
        </p:nvGrpSpPr>
        <p:grpSpPr>
          <a:xfrm>
            <a:off x="3287047" y="736004"/>
            <a:ext cx="799096" cy="333797"/>
            <a:chOff x="2465285" y="552003"/>
            <a:chExt cx="599322" cy="250348"/>
          </a:xfrm>
        </p:grpSpPr>
        <p:sp>
          <p:nvSpPr>
            <p:cNvPr id="1158" name="Google Shape;1158;p43"/>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159" name="Google Shape;1159;p43"/>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sp>
          <p:nvSpPr>
            <p:cNvPr id="1160" name="Google Shape;1160;p43"/>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161" name="Google Shape;1161;p43"/>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grpSp>
      <p:sp>
        <p:nvSpPr>
          <p:cNvPr id="1163" name="Google Shape;1163;p43"/>
          <p:cNvSpPr/>
          <p:nvPr/>
        </p:nvSpPr>
        <p:spPr>
          <a:xfrm>
            <a:off x="4956567" y="6000284"/>
            <a:ext cx="5484800" cy="52000"/>
          </a:xfrm>
          <a:prstGeom prst="roundRect">
            <a:avLst>
              <a:gd name="adj" fmla="val 50000"/>
            </a:avLst>
          </a:prstGeom>
          <a:solidFill>
            <a:schemeClr val="accent3"/>
          </a:solidFill>
          <a:ln>
            <a:noFill/>
          </a:ln>
        </p:spPr>
        <p:txBody>
          <a:bodyPr spcFirstLastPara="1" wrap="square" lIns="121900" tIns="121900" rIns="121900" bIns="121900" anchor="ctr" anchorCtr="0">
            <a:noAutofit/>
          </a:bodyPr>
          <a:lstStyle/>
          <a:p>
            <a:endParaRPr sz="2400"/>
          </a:p>
        </p:txBody>
      </p:sp>
      <p:sp>
        <p:nvSpPr>
          <p:cNvPr id="1164" name="Google Shape;1164;p43"/>
          <p:cNvSpPr/>
          <p:nvPr/>
        </p:nvSpPr>
        <p:spPr>
          <a:xfrm>
            <a:off x="3418746" y="5696533"/>
            <a:ext cx="656364" cy="642792"/>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121900" tIns="121900" rIns="121900" bIns="121900" anchor="ctr" anchorCtr="0">
            <a:noAutofit/>
          </a:bodyPr>
          <a:lstStyle/>
          <a:p>
            <a:endParaRPr sz="2400"/>
          </a:p>
        </p:txBody>
      </p:sp>
      <p:sp>
        <p:nvSpPr>
          <p:cNvPr id="1165" name="Google Shape;1165;p43"/>
          <p:cNvSpPr/>
          <p:nvPr/>
        </p:nvSpPr>
        <p:spPr>
          <a:xfrm>
            <a:off x="3661484" y="5920523"/>
            <a:ext cx="57024" cy="194820"/>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166" name="Google Shape;1166;p43"/>
          <p:cNvSpPr/>
          <p:nvPr/>
        </p:nvSpPr>
        <p:spPr>
          <a:xfrm>
            <a:off x="3769640" y="5920523"/>
            <a:ext cx="57857" cy="194820"/>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167" name="Google Shape;1167;p43"/>
          <p:cNvSpPr/>
          <p:nvPr/>
        </p:nvSpPr>
        <p:spPr>
          <a:xfrm>
            <a:off x="4264046" y="5843678"/>
            <a:ext cx="348391" cy="348449"/>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168" name="Google Shape;1168;p43"/>
          <p:cNvSpPr/>
          <p:nvPr/>
        </p:nvSpPr>
        <p:spPr>
          <a:xfrm>
            <a:off x="4400296" y="5980702"/>
            <a:ext cx="65237" cy="75237"/>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169" name="Google Shape;1169;p43"/>
          <p:cNvSpPr/>
          <p:nvPr/>
        </p:nvSpPr>
        <p:spPr>
          <a:xfrm>
            <a:off x="4465476" y="5980702"/>
            <a:ext cx="10833" cy="74404"/>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170" name="Google Shape;1170;p43"/>
          <p:cNvSpPr/>
          <p:nvPr/>
        </p:nvSpPr>
        <p:spPr>
          <a:xfrm>
            <a:off x="2859934" y="5843678"/>
            <a:ext cx="347557" cy="348449"/>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171" name="Google Shape;1171;p43"/>
          <p:cNvSpPr/>
          <p:nvPr/>
        </p:nvSpPr>
        <p:spPr>
          <a:xfrm>
            <a:off x="3006006" y="5980702"/>
            <a:ext cx="65356" cy="75237"/>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172" name="Google Shape;1172;p43"/>
          <p:cNvSpPr/>
          <p:nvPr/>
        </p:nvSpPr>
        <p:spPr>
          <a:xfrm>
            <a:off x="2996125" y="5980702"/>
            <a:ext cx="9940" cy="74404"/>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173" name="Google Shape;1173;p43"/>
          <p:cNvSpPr/>
          <p:nvPr/>
        </p:nvSpPr>
        <p:spPr>
          <a:xfrm>
            <a:off x="4954047" y="6000733"/>
            <a:ext cx="2456400" cy="52000"/>
          </a:xfrm>
          <a:prstGeom prst="roundRect">
            <a:avLst>
              <a:gd name="adj" fmla="val 50000"/>
            </a:avLst>
          </a:prstGeom>
          <a:solidFill>
            <a:srgbClr val="FF6A92"/>
          </a:solidFill>
          <a:ln>
            <a:noFill/>
          </a:ln>
        </p:spPr>
        <p:txBody>
          <a:bodyPr spcFirstLastPara="1" wrap="square" lIns="121900" tIns="121900" rIns="121900" bIns="121900" anchor="ctr" anchorCtr="0">
            <a:noAutofit/>
          </a:bodyPr>
          <a:lstStyle/>
          <a:p>
            <a:endParaRPr sz="2400"/>
          </a:p>
        </p:txBody>
      </p:sp>
      <p:sp>
        <p:nvSpPr>
          <p:cNvPr id="1174" name="Google Shape;1174;p43"/>
          <p:cNvSpPr/>
          <p:nvPr/>
        </p:nvSpPr>
        <p:spPr>
          <a:xfrm>
            <a:off x="7309177" y="5920907"/>
            <a:ext cx="194727" cy="194803"/>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175" name="Google Shape;1175;p43"/>
          <p:cNvSpPr/>
          <p:nvPr/>
        </p:nvSpPr>
        <p:spPr>
          <a:xfrm>
            <a:off x="7368387" y="5980193"/>
            <a:ext cx="76304" cy="76227"/>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121900" tIns="121900" rIns="121900" bIns="121900" anchor="ctr" anchorCtr="0">
            <a:noAutofit/>
          </a:bodyPr>
          <a:lstStyle/>
          <a:p>
            <a:endParaRPr sz="2400"/>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7617" y="1156025"/>
            <a:ext cx="6677383" cy="4656152"/>
          </a:xfrm>
          <a:prstGeom prst="rect">
            <a:avLst/>
          </a:prstGeom>
        </p:spPr>
      </p:pic>
    </p:spTree>
    <p:extLst>
      <p:ext uri="{BB962C8B-B14F-4D97-AF65-F5344CB8AC3E}">
        <p14:creationId xmlns:p14="http://schemas.microsoft.com/office/powerpoint/2010/main" val="25130525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43"/>
          <p:cNvSpPr txBox="1">
            <a:spLocks noGrp="1"/>
          </p:cNvSpPr>
          <p:nvPr>
            <p:ph type="title"/>
          </p:nvPr>
        </p:nvSpPr>
        <p:spPr>
          <a:xfrm>
            <a:off x="4126115" y="92986"/>
            <a:ext cx="7904000" cy="915023"/>
          </a:xfrm>
          <a:prstGeom prst="rect">
            <a:avLst/>
          </a:prstGeom>
        </p:spPr>
        <p:txBody>
          <a:bodyPr spcFirstLastPara="1" wrap="square" lIns="121900" tIns="0" rIns="121900" bIns="0" anchor="ctr" anchorCtr="0">
            <a:noAutofit/>
          </a:bodyPr>
          <a:lstStyle/>
          <a:p>
            <a:pPr algn="just"/>
            <a:r>
              <a:rPr lang="en" sz="6000" dirty="0" smtClean="0">
                <a:solidFill>
                  <a:schemeClr val="lt2"/>
                </a:solidFill>
              </a:rPr>
              <a:t>JAVASCRIPT</a:t>
            </a:r>
            <a:r>
              <a:rPr lang="en" dirty="0" smtClean="0"/>
              <a:t> </a:t>
            </a:r>
            <a:endParaRPr dirty="0"/>
          </a:p>
        </p:txBody>
      </p:sp>
      <p:grpSp>
        <p:nvGrpSpPr>
          <p:cNvPr id="1132" name="Google Shape;1132;p43"/>
          <p:cNvGrpSpPr/>
          <p:nvPr/>
        </p:nvGrpSpPr>
        <p:grpSpPr>
          <a:xfrm>
            <a:off x="965116" y="736001"/>
            <a:ext cx="1658917" cy="2187887"/>
            <a:chOff x="723837" y="552000"/>
            <a:chExt cx="1244188" cy="1640915"/>
          </a:xfrm>
        </p:grpSpPr>
        <p:sp>
          <p:nvSpPr>
            <p:cNvPr id="1133" name="Google Shape;1133;p43"/>
            <p:cNvSpPr/>
            <p:nvPr/>
          </p:nvSpPr>
          <p:spPr>
            <a:xfrm>
              <a:off x="729625" y="552000"/>
              <a:ext cx="98100" cy="981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sp>
          <p:nvSpPr>
            <p:cNvPr id="1134" name="Google Shape;1134;p43"/>
            <p:cNvSpPr/>
            <p:nvPr/>
          </p:nvSpPr>
          <p:spPr>
            <a:xfrm>
              <a:off x="882900" y="552000"/>
              <a:ext cx="98100" cy="98100"/>
            </a:xfrm>
            <a:prstGeom prst="ellipse">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1135" name="Google Shape;1135;p43"/>
            <p:cNvSpPr/>
            <p:nvPr/>
          </p:nvSpPr>
          <p:spPr>
            <a:xfrm>
              <a:off x="1036175" y="552000"/>
              <a:ext cx="98100" cy="981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grpSp>
          <p:nvGrpSpPr>
            <p:cNvPr id="1136" name="Google Shape;1136;p43"/>
            <p:cNvGrpSpPr/>
            <p:nvPr/>
          </p:nvGrpSpPr>
          <p:grpSpPr>
            <a:xfrm>
              <a:off x="729630" y="1968358"/>
              <a:ext cx="255615" cy="224557"/>
              <a:chOff x="6184139" y="1980808"/>
              <a:chExt cx="451696" cy="396814"/>
            </a:xfrm>
          </p:grpSpPr>
          <p:sp>
            <p:nvSpPr>
              <p:cNvPr id="1137" name="Google Shape;1137;p43"/>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38" name="Google Shape;1138;p43"/>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1139" name="Google Shape;1139;p43"/>
            <p:cNvGrpSpPr/>
            <p:nvPr/>
          </p:nvGrpSpPr>
          <p:grpSpPr>
            <a:xfrm>
              <a:off x="729630" y="975085"/>
              <a:ext cx="255615" cy="254967"/>
              <a:chOff x="6184139" y="1220827"/>
              <a:chExt cx="451696" cy="450552"/>
            </a:xfrm>
          </p:grpSpPr>
          <p:sp>
            <p:nvSpPr>
              <p:cNvPr id="1140" name="Google Shape;1140;p43"/>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41" name="Google Shape;1141;p43"/>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42" name="Google Shape;1142;p43"/>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1143" name="Google Shape;1143;p43"/>
            <p:cNvGrpSpPr/>
            <p:nvPr/>
          </p:nvGrpSpPr>
          <p:grpSpPr>
            <a:xfrm>
              <a:off x="723837" y="1482615"/>
              <a:ext cx="267223" cy="233165"/>
              <a:chOff x="6908262" y="1240186"/>
              <a:chExt cx="472209" cy="412024"/>
            </a:xfrm>
          </p:grpSpPr>
          <p:sp>
            <p:nvSpPr>
              <p:cNvPr id="1144" name="Google Shape;1144;p43"/>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45" name="Google Shape;1145;p43"/>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46" name="Google Shape;1146;p43"/>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47" name="Google Shape;1147;p43"/>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48" name="Google Shape;1148;p43"/>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49" name="Google Shape;1149;p43"/>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50" name="Google Shape;1150;p43"/>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51" name="Google Shape;1151;p43"/>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sp>
          <p:nvSpPr>
            <p:cNvPr id="1152" name="Google Shape;1152;p43"/>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r>
                <a:rPr lang="en" sz="1467">
                  <a:solidFill>
                    <a:schemeClr val="dk1"/>
                  </a:solidFill>
                  <a:latin typeface="Lexend Deca"/>
                  <a:ea typeface="Lexend Deca"/>
                  <a:cs typeface="Lexend Deca"/>
                  <a:sym typeface="Lexend Deca"/>
                </a:rPr>
                <a:t>Search</a:t>
              </a:r>
              <a:endParaRPr sz="1467">
                <a:solidFill>
                  <a:schemeClr val="dk1"/>
                </a:solidFill>
                <a:latin typeface="Lexend Deca"/>
                <a:ea typeface="Lexend Deca"/>
                <a:cs typeface="Lexend Deca"/>
                <a:sym typeface="Lexend Deca"/>
              </a:endParaRPr>
            </a:p>
          </p:txBody>
        </p:sp>
        <p:sp>
          <p:nvSpPr>
            <p:cNvPr id="1153" name="Google Shape;1153;p43"/>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r>
                <a:rPr lang="en" sz="1467">
                  <a:solidFill>
                    <a:schemeClr val="dk1"/>
                  </a:solidFill>
                  <a:latin typeface="Lexend Deca"/>
                  <a:ea typeface="Lexend Deca"/>
                  <a:cs typeface="Lexend Deca"/>
                  <a:sym typeface="Lexend Deca"/>
                </a:rPr>
                <a:t>Home</a:t>
              </a:r>
              <a:endParaRPr sz="1467">
                <a:solidFill>
                  <a:schemeClr val="dk1"/>
                </a:solidFill>
                <a:latin typeface="Lexend Deca"/>
                <a:ea typeface="Lexend Deca"/>
                <a:cs typeface="Lexend Deca"/>
                <a:sym typeface="Lexend Deca"/>
              </a:endParaRPr>
            </a:p>
          </p:txBody>
        </p:sp>
        <p:sp>
          <p:nvSpPr>
            <p:cNvPr id="1154" name="Google Shape;1154;p43"/>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r>
                <a:rPr lang="en" sz="1467">
                  <a:solidFill>
                    <a:schemeClr val="dk1"/>
                  </a:solidFill>
                  <a:latin typeface="Lexend Deca"/>
                  <a:ea typeface="Lexend Deca"/>
                  <a:cs typeface="Lexend Deca"/>
                  <a:sym typeface="Lexend Deca"/>
                </a:rPr>
                <a:t>Library</a:t>
              </a:r>
              <a:endParaRPr sz="1467">
                <a:solidFill>
                  <a:schemeClr val="dk1"/>
                </a:solidFill>
                <a:latin typeface="Lexend Deca"/>
                <a:ea typeface="Lexend Deca"/>
                <a:cs typeface="Lexend Deca"/>
                <a:sym typeface="Lexend Deca"/>
              </a:endParaRPr>
            </a:p>
          </p:txBody>
        </p:sp>
        <p:cxnSp>
          <p:nvCxnSpPr>
            <p:cNvPr id="1155" name="Google Shape;1155;p43"/>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1156" name="Google Shape;1156;p43"/>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1157" name="Google Shape;1157;p43"/>
          <p:cNvGrpSpPr/>
          <p:nvPr/>
        </p:nvGrpSpPr>
        <p:grpSpPr>
          <a:xfrm>
            <a:off x="3287047" y="736004"/>
            <a:ext cx="799096" cy="333797"/>
            <a:chOff x="2465285" y="552003"/>
            <a:chExt cx="599322" cy="250348"/>
          </a:xfrm>
        </p:grpSpPr>
        <p:sp>
          <p:nvSpPr>
            <p:cNvPr id="1158" name="Google Shape;1158;p43"/>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159" name="Google Shape;1159;p43"/>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sp>
          <p:nvSpPr>
            <p:cNvPr id="1160" name="Google Shape;1160;p43"/>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161" name="Google Shape;1161;p43"/>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grpSp>
      <p:sp>
        <p:nvSpPr>
          <p:cNvPr id="1163" name="Google Shape;1163;p43"/>
          <p:cNvSpPr/>
          <p:nvPr/>
        </p:nvSpPr>
        <p:spPr>
          <a:xfrm>
            <a:off x="4956567" y="6000284"/>
            <a:ext cx="5484800" cy="52000"/>
          </a:xfrm>
          <a:prstGeom prst="roundRect">
            <a:avLst>
              <a:gd name="adj" fmla="val 50000"/>
            </a:avLst>
          </a:prstGeom>
          <a:solidFill>
            <a:schemeClr val="accent3"/>
          </a:solidFill>
          <a:ln>
            <a:noFill/>
          </a:ln>
        </p:spPr>
        <p:txBody>
          <a:bodyPr spcFirstLastPara="1" wrap="square" lIns="121900" tIns="121900" rIns="121900" bIns="121900" anchor="ctr" anchorCtr="0">
            <a:noAutofit/>
          </a:bodyPr>
          <a:lstStyle/>
          <a:p>
            <a:endParaRPr sz="2400"/>
          </a:p>
        </p:txBody>
      </p:sp>
      <p:sp>
        <p:nvSpPr>
          <p:cNvPr id="1164" name="Google Shape;1164;p43"/>
          <p:cNvSpPr/>
          <p:nvPr/>
        </p:nvSpPr>
        <p:spPr>
          <a:xfrm>
            <a:off x="3418746" y="5696533"/>
            <a:ext cx="656364" cy="642792"/>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121900" tIns="121900" rIns="121900" bIns="121900" anchor="ctr" anchorCtr="0">
            <a:noAutofit/>
          </a:bodyPr>
          <a:lstStyle/>
          <a:p>
            <a:endParaRPr sz="2400"/>
          </a:p>
        </p:txBody>
      </p:sp>
      <p:sp>
        <p:nvSpPr>
          <p:cNvPr id="1165" name="Google Shape;1165;p43"/>
          <p:cNvSpPr/>
          <p:nvPr/>
        </p:nvSpPr>
        <p:spPr>
          <a:xfrm>
            <a:off x="3661484" y="5920523"/>
            <a:ext cx="57024" cy="194820"/>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166" name="Google Shape;1166;p43"/>
          <p:cNvSpPr/>
          <p:nvPr/>
        </p:nvSpPr>
        <p:spPr>
          <a:xfrm>
            <a:off x="3769640" y="5920523"/>
            <a:ext cx="57857" cy="194820"/>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167" name="Google Shape;1167;p43"/>
          <p:cNvSpPr/>
          <p:nvPr/>
        </p:nvSpPr>
        <p:spPr>
          <a:xfrm>
            <a:off x="4264046" y="5843678"/>
            <a:ext cx="348391" cy="348449"/>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168" name="Google Shape;1168;p43"/>
          <p:cNvSpPr/>
          <p:nvPr/>
        </p:nvSpPr>
        <p:spPr>
          <a:xfrm>
            <a:off x="4400296" y="5980702"/>
            <a:ext cx="65237" cy="75237"/>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169" name="Google Shape;1169;p43"/>
          <p:cNvSpPr/>
          <p:nvPr/>
        </p:nvSpPr>
        <p:spPr>
          <a:xfrm>
            <a:off x="4465476" y="5980702"/>
            <a:ext cx="10833" cy="74404"/>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170" name="Google Shape;1170;p43"/>
          <p:cNvSpPr/>
          <p:nvPr/>
        </p:nvSpPr>
        <p:spPr>
          <a:xfrm>
            <a:off x="2859934" y="5843678"/>
            <a:ext cx="347557" cy="348449"/>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171" name="Google Shape;1171;p43"/>
          <p:cNvSpPr/>
          <p:nvPr/>
        </p:nvSpPr>
        <p:spPr>
          <a:xfrm>
            <a:off x="3006006" y="5980702"/>
            <a:ext cx="65356" cy="75237"/>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172" name="Google Shape;1172;p43"/>
          <p:cNvSpPr/>
          <p:nvPr/>
        </p:nvSpPr>
        <p:spPr>
          <a:xfrm>
            <a:off x="2996125" y="5980702"/>
            <a:ext cx="9940" cy="74404"/>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173" name="Google Shape;1173;p43"/>
          <p:cNvSpPr/>
          <p:nvPr/>
        </p:nvSpPr>
        <p:spPr>
          <a:xfrm>
            <a:off x="4954047" y="6000733"/>
            <a:ext cx="2456400" cy="52000"/>
          </a:xfrm>
          <a:prstGeom prst="roundRect">
            <a:avLst>
              <a:gd name="adj" fmla="val 50000"/>
            </a:avLst>
          </a:prstGeom>
          <a:solidFill>
            <a:srgbClr val="FF6A92"/>
          </a:solidFill>
          <a:ln>
            <a:noFill/>
          </a:ln>
        </p:spPr>
        <p:txBody>
          <a:bodyPr spcFirstLastPara="1" wrap="square" lIns="121900" tIns="121900" rIns="121900" bIns="121900" anchor="ctr" anchorCtr="0">
            <a:noAutofit/>
          </a:bodyPr>
          <a:lstStyle/>
          <a:p>
            <a:endParaRPr sz="2400"/>
          </a:p>
        </p:txBody>
      </p:sp>
      <p:sp>
        <p:nvSpPr>
          <p:cNvPr id="1174" name="Google Shape;1174;p43"/>
          <p:cNvSpPr/>
          <p:nvPr/>
        </p:nvSpPr>
        <p:spPr>
          <a:xfrm>
            <a:off x="7309177" y="5920907"/>
            <a:ext cx="194727" cy="194803"/>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175" name="Google Shape;1175;p43"/>
          <p:cNvSpPr/>
          <p:nvPr/>
        </p:nvSpPr>
        <p:spPr>
          <a:xfrm>
            <a:off x="7368387" y="5980193"/>
            <a:ext cx="76304" cy="76227"/>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121900" tIns="121900" rIns="121900" bIns="121900" anchor="ctr" anchorCtr="0">
            <a:noAutofit/>
          </a:bodyPr>
          <a:lstStyle/>
          <a:p>
            <a:endParaRPr sz="2400"/>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5011" y="1205191"/>
            <a:ext cx="5950389" cy="4579996"/>
          </a:xfrm>
          <a:prstGeom prst="rect">
            <a:avLst/>
          </a:prstGeom>
        </p:spPr>
      </p:pic>
    </p:spTree>
    <p:extLst>
      <p:ext uri="{BB962C8B-B14F-4D97-AF65-F5344CB8AC3E}">
        <p14:creationId xmlns:p14="http://schemas.microsoft.com/office/powerpoint/2010/main" val="26898962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43"/>
          <p:cNvSpPr txBox="1">
            <a:spLocks noGrp="1"/>
          </p:cNvSpPr>
          <p:nvPr>
            <p:ph type="title"/>
          </p:nvPr>
        </p:nvSpPr>
        <p:spPr>
          <a:xfrm>
            <a:off x="4126115" y="92986"/>
            <a:ext cx="7904000" cy="915023"/>
          </a:xfrm>
          <a:prstGeom prst="rect">
            <a:avLst/>
          </a:prstGeom>
        </p:spPr>
        <p:txBody>
          <a:bodyPr spcFirstLastPara="1" wrap="square" lIns="121900" tIns="0" rIns="121900" bIns="0" anchor="ctr" anchorCtr="0">
            <a:noAutofit/>
          </a:bodyPr>
          <a:lstStyle/>
          <a:p>
            <a:pPr algn="just"/>
            <a:r>
              <a:rPr lang="en" sz="6000" dirty="0" smtClean="0">
                <a:solidFill>
                  <a:schemeClr val="lt2"/>
                </a:solidFill>
              </a:rPr>
              <a:t>JAVASCRIPT</a:t>
            </a:r>
            <a:r>
              <a:rPr lang="en" dirty="0" smtClean="0"/>
              <a:t> </a:t>
            </a:r>
            <a:endParaRPr dirty="0"/>
          </a:p>
        </p:txBody>
      </p:sp>
      <p:grpSp>
        <p:nvGrpSpPr>
          <p:cNvPr id="1132" name="Google Shape;1132;p43"/>
          <p:cNvGrpSpPr/>
          <p:nvPr/>
        </p:nvGrpSpPr>
        <p:grpSpPr>
          <a:xfrm>
            <a:off x="965116" y="736001"/>
            <a:ext cx="1658917" cy="2187887"/>
            <a:chOff x="723837" y="552000"/>
            <a:chExt cx="1244188" cy="1640915"/>
          </a:xfrm>
        </p:grpSpPr>
        <p:sp>
          <p:nvSpPr>
            <p:cNvPr id="1133" name="Google Shape;1133;p43"/>
            <p:cNvSpPr/>
            <p:nvPr/>
          </p:nvSpPr>
          <p:spPr>
            <a:xfrm>
              <a:off x="729625" y="552000"/>
              <a:ext cx="98100" cy="981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sp>
          <p:nvSpPr>
            <p:cNvPr id="1134" name="Google Shape;1134;p43"/>
            <p:cNvSpPr/>
            <p:nvPr/>
          </p:nvSpPr>
          <p:spPr>
            <a:xfrm>
              <a:off x="882900" y="552000"/>
              <a:ext cx="98100" cy="98100"/>
            </a:xfrm>
            <a:prstGeom prst="ellipse">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1135" name="Google Shape;1135;p43"/>
            <p:cNvSpPr/>
            <p:nvPr/>
          </p:nvSpPr>
          <p:spPr>
            <a:xfrm>
              <a:off x="1036175" y="552000"/>
              <a:ext cx="98100" cy="981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grpSp>
          <p:nvGrpSpPr>
            <p:cNvPr id="1136" name="Google Shape;1136;p43"/>
            <p:cNvGrpSpPr/>
            <p:nvPr/>
          </p:nvGrpSpPr>
          <p:grpSpPr>
            <a:xfrm>
              <a:off x="729630" y="1968358"/>
              <a:ext cx="255615" cy="224557"/>
              <a:chOff x="6184139" y="1980808"/>
              <a:chExt cx="451696" cy="396814"/>
            </a:xfrm>
          </p:grpSpPr>
          <p:sp>
            <p:nvSpPr>
              <p:cNvPr id="1137" name="Google Shape;1137;p43"/>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38" name="Google Shape;1138;p43"/>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1139" name="Google Shape;1139;p43"/>
            <p:cNvGrpSpPr/>
            <p:nvPr/>
          </p:nvGrpSpPr>
          <p:grpSpPr>
            <a:xfrm>
              <a:off x="729630" y="975085"/>
              <a:ext cx="255615" cy="254967"/>
              <a:chOff x="6184139" y="1220827"/>
              <a:chExt cx="451696" cy="450552"/>
            </a:xfrm>
          </p:grpSpPr>
          <p:sp>
            <p:nvSpPr>
              <p:cNvPr id="1140" name="Google Shape;1140;p43"/>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41" name="Google Shape;1141;p43"/>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42" name="Google Shape;1142;p43"/>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1143" name="Google Shape;1143;p43"/>
            <p:cNvGrpSpPr/>
            <p:nvPr/>
          </p:nvGrpSpPr>
          <p:grpSpPr>
            <a:xfrm>
              <a:off x="723837" y="1482615"/>
              <a:ext cx="267223" cy="233165"/>
              <a:chOff x="6908262" y="1240186"/>
              <a:chExt cx="472209" cy="412024"/>
            </a:xfrm>
          </p:grpSpPr>
          <p:sp>
            <p:nvSpPr>
              <p:cNvPr id="1144" name="Google Shape;1144;p43"/>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45" name="Google Shape;1145;p43"/>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46" name="Google Shape;1146;p43"/>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47" name="Google Shape;1147;p43"/>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48" name="Google Shape;1148;p43"/>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49" name="Google Shape;1149;p43"/>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50" name="Google Shape;1150;p43"/>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51" name="Google Shape;1151;p43"/>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sp>
          <p:nvSpPr>
            <p:cNvPr id="1152" name="Google Shape;1152;p43"/>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r>
                <a:rPr lang="en" sz="1467">
                  <a:solidFill>
                    <a:schemeClr val="dk1"/>
                  </a:solidFill>
                  <a:latin typeface="Lexend Deca"/>
                  <a:ea typeface="Lexend Deca"/>
                  <a:cs typeface="Lexend Deca"/>
                  <a:sym typeface="Lexend Deca"/>
                </a:rPr>
                <a:t>Search</a:t>
              </a:r>
              <a:endParaRPr sz="1467">
                <a:solidFill>
                  <a:schemeClr val="dk1"/>
                </a:solidFill>
                <a:latin typeface="Lexend Deca"/>
                <a:ea typeface="Lexend Deca"/>
                <a:cs typeface="Lexend Deca"/>
                <a:sym typeface="Lexend Deca"/>
              </a:endParaRPr>
            </a:p>
          </p:txBody>
        </p:sp>
        <p:sp>
          <p:nvSpPr>
            <p:cNvPr id="1153" name="Google Shape;1153;p43"/>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r>
                <a:rPr lang="en" sz="1467">
                  <a:solidFill>
                    <a:schemeClr val="dk1"/>
                  </a:solidFill>
                  <a:latin typeface="Lexend Deca"/>
                  <a:ea typeface="Lexend Deca"/>
                  <a:cs typeface="Lexend Deca"/>
                  <a:sym typeface="Lexend Deca"/>
                </a:rPr>
                <a:t>Home</a:t>
              </a:r>
              <a:endParaRPr sz="1467">
                <a:solidFill>
                  <a:schemeClr val="dk1"/>
                </a:solidFill>
                <a:latin typeface="Lexend Deca"/>
                <a:ea typeface="Lexend Deca"/>
                <a:cs typeface="Lexend Deca"/>
                <a:sym typeface="Lexend Deca"/>
              </a:endParaRPr>
            </a:p>
          </p:txBody>
        </p:sp>
        <p:sp>
          <p:nvSpPr>
            <p:cNvPr id="1154" name="Google Shape;1154;p43"/>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r>
                <a:rPr lang="en" sz="1467">
                  <a:solidFill>
                    <a:schemeClr val="dk1"/>
                  </a:solidFill>
                  <a:latin typeface="Lexend Deca"/>
                  <a:ea typeface="Lexend Deca"/>
                  <a:cs typeface="Lexend Deca"/>
                  <a:sym typeface="Lexend Deca"/>
                </a:rPr>
                <a:t>Library</a:t>
              </a:r>
              <a:endParaRPr sz="1467">
                <a:solidFill>
                  <a:schemeClr val="dk1"/>
                </a:solidFill>
                <a:latin typeface="Lexend Deca"/>
                <a:ea typeface="Lexend Deca"/>
                <a:cs typeface="Lexend Deca"/>
                <a:sym typeface="Lexend Deca"/>
              </a:endParaRPr>
            </a:p>
          </p:txBody>
        </p:sp>
        <p:cxnSp>
          <p:nvCxnSpPr>
            <p:cNvPr id="1155" name="Google Shape;1155;p43"/>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1156" name="Google Shape;1156;p43"/>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1157" name="Google Shape;1157;p43"/>
          <p:cNvGrpSpPr/>
          <p:nvPr/>
        </p:nvGrpSpPr>
        <p:grpSpPr>
          <a:xfrm>
            <a:off x="3287047" y="736004"/>
            <a:ext cx="799096" cy="333797"/>
            <a:chOff x="2465285" y="552003"/>
            <a:chExt cx="599322" cy="250348"/>
          </a:xfrm>
        </p:grpSpPr>
        <p:sp>
          <p:nvSpPr>
            <p:cNvPr id="1158" name="Google Shape;1158;p43"/>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159" name="Google Shape;1159;p43"/>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sp>
          <p:nvSpPr>
            <p:cNvPr id="1160" name="Google Shape;1160;p43"/>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161" name="Google Shape;1161;p43"/>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grpSp>
      <p:sp>
        <p:nvSpPr>
          <p:cNvPr id="1163" name="Google Shape;1163;p43"/>
          <p:cNvSpPr/>
          <p:nvPr/>
        </p:nvSpPr>
        <p:spPr>
          <a:xfrm>
            <a:off x="4956567" y="6000284"/>
            <a:ext cx="5484800" cy="52000"/>
          </a:xfrm>
          <a:prstGeom prst="roundRect">
            <a:avLst>
              <a:gd name="adj" fmla="val 50000"/>
            </a:avLst>
          </a:prstGeom>
          <a:solidFill>
            <a:schemeClr val="accent3"/>
          </a:solidFill>
          <a:ln>
            <a:noFill/>
          </a:ln>
        </p:spPr>
        <p:txBody>
          <a:bodyPr spcFirstLastPara="1" wrap="square" lIns="121900" tIns="121900" rIns="121900" bIns="121900" anchor="ctr" anchorCtr="0">
            <a:noAutofit/>
          </a:bodyPr>
          <a:lstStyle/>
          <a:p>
            <a:endParaRPr sz="2400"/>
          </a:p>
        </p:txBody>
      </p:sp>
      <p:sp>
        <p:nvSpPr>
          <p:cNvPr id="1164" name="Google Shape;1164;p43"/>
          <p:cNvSpPr/>
          <p:nvPr/>
        </p:nvSpPr>
        <p:spPr>
          <a:xfrm>
            <a:off x="3418746" y="5696533"/>
            <a:ext cx="656364" cy="642792"/>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121900" tIns="121900" rIns="121900" bIns="121900" anchor="ctr" anchorCtr="0">
            <a:noAutofit/>
          </a:bodyPr>
          <a:lstStyle/>
          <a:p>
            <a:endParaRPr sz="2400"/>
          </a:p>
        </p:txBody>
      </p:sp>
      <p:sp>
        <p:nvSpPr>
          <p:cNvPr id="1165" name="Google Shape;1165;p43"/>
          <p:cNvSpPr/>
          <p:nvPr/>
        </p:nvSpPr>
        <p:spPr>
          <a:xfrm>
            <a:off x="3661484" y="5920523"/>
            <a:ext cx="57024" cy="194820"/>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166" name="Google Shape;1166;p43"/>
          <p:cNvSpPr/>
          <p:nvPr/>
        </p:nvSpPr>
        <p:spPr>
          <a:xfrm>
            <a:off x="3769640" y="5920523"/>
            <a:ext cx="57857" cy="194820"/>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167" name="Google Shape;1167;p43"/>
          <p:cNvSpPr/>
          <p:nvPr/>
        </p:nvSpPr>
        <p:spPr>
          <a:xfrm>
            <a:off x="4264046" y="5843678"/>
            <a:ext cx="348391" cy="348449"/>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168" name="Google Shape;1168;p43"/>
          <p:cNvSpPr/>
          <p:nvPr/>
        </p:nvSpPr>
        <p:spPr>
          <a:xfrm>
            <a:off x="4400296" y="5980702"/>
            <a:ext cx="65237" cy="75237"/>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169" name="Google Shape;1169;p43"/>
          <p:cNvSpPr/>
          <p:nvPr/>
        </p:nvSpPr>
        <p:spPr>
          <a:xfrm>
            <a:off x="4465476" y="5980702"/>
            <a:ext cx="10833" cy="74404"/>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170" name="Google Shape;1170;p43"/>
          <p:cNvSpPr/>
          <p:nvPr/>
        </p:nvSpPr>
        <p:spPr>
          <a:xfrm>
            <a:off x="2859934" y="5843678"/>
            <a:ext cx="347557" cy="348449"/>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171" name="Google Shape;1171;p43"/>
          <p:cNvSpPr/>
          <p:nvPr/>
        </p:nvSpPr>
        <p:spPr>
          <a:xfrm>
            <a:off x="3006006" y="5980702"/>
            <a:ext cx="65356" cy="75237"/>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172" name="Google Shape;1172;p43"/>
          <p:cNvSpPr/>
          <p:nvPr/>
        </p:nvSpPr>
        <p:spPr>
          <a:xfrm>
            <a:off x="2996125" y="5980702"/>
            <a:ext cx="9940" cy="74404"/>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173" name="Google Shape;1173;p43"/>
          <p:cNvSpPr/>
          <p:nvPr/>
        </p:nvSpPr>
        <p:spPr>
          <a:xfrm>
            <a:off x="4954047" y="6000733"/>
            <a:ext cx="2456400" cy="52000"/>
          </a:xfrm>
          <a:prstGeom prst="roundRect">
            <a:avLst>
              <a:gd name="adj" fmla="val 50000"/>
            </a:avLst>
          </a:prstGeom>
          <a:solidFill>
            <a:srgbClr val="FF6A92"/>
          </a:solidFill>
          <a:ln>
            <a:noFill/>
          </a:ln>
        </p:spPr>
        <p:txBody>
          <a:bodyPr spcFirstLastPara="1" wrap="square" lIns="121900" tIns="121900" rIns="121900" bIns="121900" anchor="ctr" anchorCtr="0">
            <a:noAutofit/>
          </a:bodyPr>
          <a:lstStyle/>
          <a:p>
            <a:endParaRPr sz="2400"/>
          </a:p>
        </p:txBody>
      </p:sp>
      <p:sp>
        <p:nvSpPr>
          <p:cNvPr id="1174" name="Google Shape;1174;p43"/>
          <p:cNvSpPr/>
          <p:nvPr/>
        </p:nvSpPr>
        <p:spPr>
          <a:xfrm>
            <a:off x="7309177" y="5920907"/>
            <a:ext cx="194727" cy="194803"/>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175" name="Google Shape;1175;p43"/>
          <p:cNvSpPr/>
          <p:nvPr/>
        </p:nvSpPr>
        <p:spPr>
          <a:xfrm>
            <a:off x="7368387" y="5980193"/>
            <a:ext cx="76304" cy="76227"/>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121900" tIns="121900" rIns="121900" bIns="121900" anchor="ctr" anchorCtr="0">
            <a:noAutofit/>
          </a:bodyPr>
          <a:lstStyle/>
          <a:p>
            <a:endParaRPr sz="2400"/>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512" y="1192428"/>
            <a:ext cx="6154009" cy="4544059"/>
          </a:xfrm>
          <a:prstGeom prst="rect">
            <a:avLst/>
          </a:prstGeom>
        </p:spPr>
      </p:pic>
    </p:spTree>
    <p:extLst>
      <p:ext uri="{BB962C8B-B14F-4D97-AF65-F5344CB8AC3E}">
        <p14:creationId xmlns:p14="http://schemas.microsoft.com/office/powerpoint/2010/main" val="39263306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43"/>
          <p:cNvSpPr txBox="1">
            <a:spLocks noGrp="1"/>
          </p:cNvSpPr>
          <p:nvPr>
            <p:ph type="title"/>
          </p:nvPr>
        </p:nvSpPr>
        <p:spPr>
          <a:xfrm>
            <a:off x="4126115" y="92986"/>
            <a:ext cx="7904000" cy="915023"/>
          </a:xfrm>
          <a:prstGeom prst="rect">
            <a:avLst/>
          </a:prstGeom>
        </p:spPr>
        <p:txBody>
          <a:bodyPr spcFirstLastPara="1" wrap="square" lIns="121900" tIns="0" rIns="121900" bIns="0" anchor="ctr" anchorCtr="0">
            <a:noAutofit/>
          </a:bodyPr>
          <a:lstStyle/>
          <a:p>
            <a:pPr algn="just"/>
            <a:r>
              <a:rPr lang="en" sz="6000" dirty="0" smtClean="0">
                <a:solidFill>
                  <a:schemeClr val="lt2"/>
                </a:solidFill>
              </a:rPr>
              <a:t>JAVASCRIPT</a:t>
            </a:r>
            <a:r>
              <a:rPr lang="en" dirty="0" smtClean="0"/>
              <a:t> </a:t>
            </a:r>
            <a:endParaRPr dirty="0"/>
          </a:p>
        </p:txBody>
      </p:sp>
      <p:grpSp>
        <p:nvGrpSpPr>
          <p:cNvPr id="1132" name="Google Shape;1132;p43"/>
          <p:cNvGrpSpPr/>
          <p:nvPr/>
        </p:nvGrpSpPr>
        <p:grpSpPr>
          <a:xfrm>
            <a:off x="965116" y="736001"/>
            <a:ext cx="1658917" cy="2187887"/>
            <a:chOff x="723837" y="552000"/>
            <a:chExt cx="1244188" cy="1640915"/>
          </a:xfrm>
        </p:grpSpPr>
        <p:sp>
          <p:nvSpPr>
            <p:cNvPr id="1133" name="Google Shape;1133;p43"/>
            <p:cNvSpPr/>
            <p:nvPr/>
          </p:nvSpPr>
          <p:spPr>
            <a:xfrm>
              <a:off x="729625" y="552000"/>
              <a:ext cx="98100" cy="981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sp>
          <p:nvSpPr>
            <p:cNvPr id="1134" name="Google Shape;1134;p43"/>
            <p:cNvSpPr/>
            <p:nvPr/>
          </p:nvSpPr>
          <p:spPr>
            <a:xfrm>
              <a:off x="882900" y="552000"/>
              <a:ext cx="98100" cy="98100"/>
            </a:xfrm>
            <a:prstGeom prst="ellipse">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1135" name="Google Shape;1135;p43"/>
            <p:cNvSpPr/>
            <p:nvPr/>
          </p:nvSpPr>
          <p:spPr>
            <a:xfrm>
              <a:off x="1036175" y="552000"/>
              <a:ext cx="98100" cy="981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grpSp>
          <p:nvGrpSpPr>
            <p:cNvPr id="1136" name="Google Shape;1136;p43"/>
            <p:cNvGrpSpPr/>
            <p:nvPr/>
          </p:nvGrpSpPr>
          <p:grpSpPr>
            <a:xfrm>
              <a:off x="729630" y="1968358"/>
              <a:ext cx="255615" cy="224557"/>
              <a:chOff x="6184139" y="1980808"/>
              <a:chExt cx="451696" cy="396814"/>
            </a:xfrm>
          </p:grpSpPr>
          <p:sp>
            <p:nvSpPr>
              <p:cNvPr id="1137" name="Google Shape;1137;p43"/>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38" name="Google Shape;1138;p43"/>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1139" name="Google Shape;1139;p43"/>
            <p:cNvGrpSpPr/>
            <p:nvPr/>
          </p:nvGrpSpPr>
          <p:grpSpPr>
            <a:xfrm>
              <a:off x="729630" y="975085"/>
              <a:ext cx="255615" cy="254967"/>
              <a:chOff x="6184139" y="1220827"/>
              <a:chExt cx="451696" cy="450552"/>
            </a:xfrm>
          </p:grpSpPr>
          <p:sp>
            <p:nvSpPr>
              <p:cNvPr id="1140" name="Google Shape;1140;p43"/>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41" name="Google Shape;1141;p43"/>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42" name="Google Shape;1142;p43"/>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1143" name="Google Shape;1143;p43"/>
            <p:cNvGrpSpPr/>
            <p:nvPr/>
          </p:nvGrpSpPr>
          <p:grpSpPr>
            <a:xfrm>
              <a:off x="723837" y="1482615"/>
              <a:ext cx="267223" cy="233165"/>
              <a:chOff x="6908262" y="1240186"/>
              <a:chExt cx="472209" cy="412024"/>
            </a:xfrm>
          </p:grpSpPr>
          <p:sp>
            <p:nvSpPr>
              <p:cNvPr id="1144" name="Google Shape;1144;p43"/>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45" name="Google Shape;1145;p43"/>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46" name="Google Shape;1146;p43"/>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47" name="Google Shape;1147;p43"/>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48" name="Google Shape;1148;p43"/>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49" name="Google Shape;1149;p43"/>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50" name="Google Shape;1150;p43"/>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51" name="Google Shape;1151;p43"/>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sp>
          <p:nvSpPr>
            <p:cNvPr id="1152" name="Google Shape;1152;p43"/>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r>
                <a:rPr lang="en" sz="1467">
                  <a:solidFill>
                    <a:schemeClr val="dk1"/>
                  </a:solidFill>
                  <a:latin typeface="Lexend Deca"/>
                  <a:ea typeface="Lexend Deca"/>
                  <a:cs typeface="Lexend Deca"/>
                  <a:sym typeface="Lexend Deca"/>
                </a:rPr>
                <a:t>Search</a:t>
              </a:r>
              <a:endParaRPr sz="1467">
                <a:solidFill>
                  <a:schemeClr val="dk1"/>
                </a:solidFill>
                <a:latin typeface="Lexend Deca"/>
                <a:ea typeface="Lexend Deca"/>
                <a:cs typeface="Lexend Deca"/>
                <a:sym typeface="Lexend Deca"/>
              </a:endParaRPr>
            </a:p>
          </p:txBody>
        </p:sp>
        <p:sp>
          <p:nvSpPr>
            <p:cNvPr id="1153" name="Google Shape;1153;p43"/>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r>
                <a:rPr lang="en" sz="1467">
                  <a:solidFill>
                    <a:schemeClr val="dk1"/>
                  </a:solidFill>
                  <a:latin typeface="Lexend Deca"/>
                  <a:ea typeface="Lexend Deca"/>
                  <a:cs typeface="Lexend Deca"/>
                  <a:sym typeface="Lexend Deca"/>
                </a:rPr>
                <a:t>Home</a:t>
              </a:r>
              <a:endParaRPr sz="1467">
                <a:solidFill>
                  <a:schemeClr val="dk1"/>
                </a:solidFill>
                <a:latin typeface="Lexend Deca"/>
                <a:ea typeface="Lexend Deca"/>
                <a:cs typeface="Lexend Deca"/>
                <a:sym typeface="Lexend Deca"/>
              </a:endParaRPr>
            </a:p>
          </p:txBody>
        </p:sp>
        <p:sp>
          <p:nvSpPr>
            <p:cNvPr id="1154" name="Google Shape;1154;p43"/>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r>
                <a:rPr lang="en" sz="1467">
                  <a:solidFill>
                    <a:schemeClr val="dk1"/>
                  </a:solidFill>
                  <a:latin typeface="Lexend Deca"/>
                  <a:ea typeface="Lexend Deca"/>
                  <a:cs typeface="Lexend Deca"/>
                  <a:sym typeface="Lexend Deca"/>
                </a:rPr>
                <a:t>Library</a:t>
              </a:r>
              <a:endParaRPr sz="1467">
                <a:solidFill>
                  <a:schemeClr val="dk1"/>
                </a:solidFill>
                <a:latin typeface="Lexend Deca"/>
                <a:ea typeface="Lexend Deca"/>
                <a:cs typeface="Lexend Deca"/>
                <a:sym typeface="Lexend Deca"/>
              </a:endParaRPr>
            </a:p>
          </p:txBody>
        </p:sp>
        <p:cxnSp>
          <p:nvCxnSpPr>
            <p:cNvPr id="1155" name="Google Shape;1155;p43"/>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1156" name="Google Shape;1156;p43"/>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1157" name="Google Shape;1157;p43"/>
          <p:cNvGrpSpPr/>
          <p:nvPr/>
        </p:nvGrpSpPr>
        <p:grpSpPr>
          <a:xfrm>
            <a:off x="3287047" y="736004"/>
            <a:ext cx="799096" cy="333797"/>
            <a:chOff x="2465285" y="552003"/>
            <a:chExt cx="599322" cy="250348"/>
          </a:xfrm>
        </p:grpSpPr>
        <p:sp>
          <p:nvSpPr>
            <p:cNvPr id="1158" name="Google Shape;1158;p43"/>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159" name="Google Shape;1159;p43"/>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sp>
          <p:nvSpPr>
            <p:cNvPr id="1160" name="Google Shape;1160;p43"/>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161" name="Google Shape;1161;p43"/>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grpSp>
      <p:sp>
        <p:nvSpPr>
          <p:cNvPr id="1163" name="Google Shape;1163;p43"/>
          <p:cNvSpPr/>
          <p:nvPr/>
        </p:nvSpPr>
        <p:spPr>
          <a:xfrm>
            <a:off x="4956567" y="6000284"/>
            <a:ext cx="5484800" cy="52000"/>
          </a:xfrm>
          <a:prstGeom prst="roundRect">
            <a:avLst>
              <a:gd name="adj" fmla="val 50000"/>
            </a:avLst>
          </a:prstGeom>
          <a:solidFill>
            <a:schemeClr val="accent3"/>
          </a:solidFill>
          <a:ln>
            <a:noFill/>
          </a:ln>
        </p:spPr>
        <p:txBody>
          <a:bodyPr spcFirstLastPara="1" wrap="square" lIns="121900" tIns="121900" rIns="121900" bIns="121900" anchor="ctr" anchorCtr="0">
            <a:noAutofit/>
          </a:bodyPr>
          <a:lstStyle/>
          <a:p>
            <a:endParaRPr sz="2400"/>
          </a:p>
        </p:txBody>
      </p:sp>
      <p:sp>
        <p:nvSpPr>
          <p:cNvPr id="1164" name="Google Shape;1164;p43"/>
          <p:cNvSpPr/>
          <p:nvPr/>
        </p:nvSpPr>
        <p:spPr>
          <a:xfrm>
            <a:off x="3418746" y="5696533"/>
            <a:ext cx="656364" cy="642792"/>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121900" tIns="121900" rIns="121900" bIns="121900" anchor="ctr" anchorCtr="0">
            <a:noAutofit/>
          </a:bodyPr>
          <a:lstStyle/>
          <a:p>
            <a:endParaRPr sz="2400"/>
          </a:p>
        </p:txBody>
      </p:sp>
      <p:sp>
        <p:nvSpPr>
          <p:cNvPr id="1165" name="Google Shape;1165;p43"/>
          <p:cNvSpPr/>
          <p:nvPr/>
        </p:nvSpPr>
        <p:spPr>
          <a:xfrm>
            <a:off x="3661484" y="5920523"/>
            <a:ext cx="57024" cy="194820"/>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166" name="Google Shape;1166;p43"/>
          <p:cNvSpPr/>
          <p:nvPr/>
        </p:nvSpPr>
        <p:spPr>
          <a:xfrm>
            <a:off x="3769640" y="5920523"/>
            <a:ext cx="57857" cy="194820"/>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167" name="Google Shape;1167;p43"/>
          <p:cNvSpPr/>
          <p:nvPr/>
        </p:nvSpPr>
        <p:spPr>
          <a:xfrm>
            <a:off x="4264046" y="5843678"/>
            <a:ext cx="348391" cy="348449"/>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168" name="Google Shape;1168;p43"/>
          <p:cNvSpPr/>
          <p:nvPr/>
        </p:nvSpPr>
        <p:spPr>
          <a:xfrm>
            <a:off x="4400296" y="5980702"/>
            <a:ext cx="65237" cy="75237"/>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169" name="Google Shape;1169;p43"/>
          <p:cNvSpPr/>
          <p:nvPr/>
        </p:nvSpPr>
        <p:spPr>
          <a:xfrm>
            <a:off x="4465476" y="5980702"/>
            <a:ext cx="10833" cy="74404"/>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170" name="Google Shape;1170;p43"/>
          <p:cNvSpPr/>
          <p:nvPr/>
        </p:nvSpPr>
        <p:spPr>
          <a:xfrm>
            <a:off x="2859934" y="5843678"/>
            <a:ext cx="347557" cy="348449"/>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171" name="Google Shape;1171;p43"/>
          <p:cNvSpPr/>
          <p:nvPr/>
        </p:nvSpPr>
        <p:spPr>
          <a:xfrm>
            <a:off x="3006006" y="5980702"/>
            <a:ext cx="65356" cy="75237"/>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172" name="Google Shape;1172;p43"/>
          <p:cNvSpPr/>
          <p:nvPr/>
        </p:nvSpPr>
        <p:spPr>
          <a:xfrm>
            <a:off x="2996125" y="5980702"/>
            <a:ext cx="9940" cy="74404"/>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173" name="Google Shape;1173;p43"/>
          <p:cNvSpPr/>
          <p:nvPr/>
        </p:nvSpPr>
        <p:spPr>
          <a:xfrm>
            <a:off x="4954047" y="6000733"/>
            <a:ext cx="2456400" cy="52000"/>
          </a:xfrm>
          <a:prstGeom prst="roundRect">
            <a:avLst>
              <a:gd name="adj" fmla="val 50000"/>
            </a:avLst>
          </a:prstGeom>
          <a:solidFill>
            <a:srgbClr val="FF6A92"/>
          </a:solidFill>
          <a:ln>
            <a:noFill/>
          </a:ln>
        </p:spPr>
        <p:txBody>
          <a:bodyPr spcFirstLastPara="1" wrap="square" lIns="121900" tIns="121900" rIns="121900" bIns="121900" anchor="ctr" anchorCtr="0">
            <a:noAutofit/>
          </a:bodyPr>
          <a:lstStyle/>
          <a:p>
            <a:endParaRPr sz="2400"/>
          </a:p>
        </p:txBody>
      </p:sp>
      <p:sp>
        <p:nvSpPr>
          <p:cNvPr id="1174" name="Google Shape;1174;p43"/>
          <p:cNvSpPr/>
          <p:nvPr/>
        </p:nvSpPr>
        <p:spPr>
          <a:xfrm>
            <a:off x="7309177" y="5920907"/>
            <a:ext cx="194727" cy="194803"/>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175" name="Google Shape;1175;p43"/>
          <p:cNvSpPr/>
          <p:nvPr/>
        </p:nvSpPr>
        <p:spPr>
          <a:xfrm>
            <a:off x="7368387" y="5980193"/>
            <a:ext cx="76304" cy="76227"/>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121900" tIns="121900" rIns="121900" bIns="121900" anchor="ctr" anchorCtr="0">
            <a:noAutofit/>
          </a:bodyPr>
          <a:lstStyle/>
          <a:p>
            <a:endParaRPr sz="2400"/>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4529" y="1157275"/>
            <a:ext cx="5908371" cy="4775373"/>
          </a:xfrm>
          <a:prstGeom prst="rect">
            <a:avLst/>
          </a:prstGeom>
        </p:spPr>
      </p:pic>
    </p:spTree>
    <p:extLst>
      <p:ext uri="{BB962C8B-B14F-4D97-AF65-F5344CB8AC3E}">
        <p14:creationId xmlns:p14="http://schemas.microsoft.com/office/powerpoint/2010/main" val="34321206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43"/>
          <p:cNvSpPr txBox="1">
            <a:spLocks noGrp="1"/>
          </p:cNvSpPr>
          <p:nvPr>
            <p:ph type="title"/>
          </p:nvPr>
        </p:nvSpPr>
        <p:spPr>
          <a:xfrm>
            <a:off x="4126115" y="92986"/>
            <a:ext cx="7904000" cy="915023"/>
          </a:xfrm>
          <a:prstGeom prst="rect">
            <a:avLst/>
          </a:prstGeom>
        </p:spPr>
        <p:txBody>
          <a:bodyPr spcFirstLastPara="1" wrap="square" lIns="121900" tIns="0" rIns="121900" bIns="0" anchor="ctr" anchorCtr="0">
            <a:noAutofit/>
          </a:bodyPr>
          <a:lstStyle/>
          <a:p>
            <a:pPr algn="just"/>
            <a:r>
              <a:rPr lang="en" sz="6000" dirty="0" smtClean="0">
                <a:solidFill>
                  <a:schemeClr val="lt2"/>
                </a:solidFill>
              </a:rPr>
              <a:t>JAVASCRIPT</a:t>
            </a:r>
            <a:r>
              <a:rPr lang="en" dirty="0" smtClean="0"/>
              <a:t> </a:t>
            </a:r>
            <a:endParaRPr dirty="0"/>
          </a:p>
        </p:txBody>
      </p:sp>
      <p:grpSp>
        <p:nvGrpSpPr>
          <p:cNvPr id="1132" name="Google Shape;1132;p43"/>
          <p:cNvGrpSpPr/>
          <p:nvPr/>
        </p:nvGrpSpPr>
        <p:grpSpPr>
          <a:xfrm>
            <a:off x="965116" y="736001"/>
            <a:ext cx="1658917" cy="2187887"/>
            <a:chOff x="723837" y="552000"/>
            <a:chExt cx="1244188" cy="1640915"/>
          </a:xfrm>
        </p:grpSpPr>
        <p:sp>
          <p:nvSpPr>
            <p:cNvPr id="1133" name="Google Shape;1133;p43"/>
            <p:cNvSpPr/>
            <p:nvPr/>
          </p:nvSpPr>
          <p:spPr>
            <a:xfrm>
              <a:off x="729625" y="552000"/>
              <a:ext cx="98100" cy="981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sp>
          <p:nvSpPr>
            <p:cNvPr id="1134" name="Google Shape;1134;p43"/>
            <p:cNvSpPr/>
            <p:nvPr/>
          </p:nvSpPr>
          <p:spPr>
            <a:xfrm>
              <a:off x="882900" y="552000"/>
              <a:ext cx="98100" cy="98100"/>
            </a:xfrm>
            <a:prstGeom prst="ellipse">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1135" name="Google Shape;1135;p43"/>
            <p:cNvSpPr/>
            <p:nvPr/>
          </p:nvSpPr>
          <p:spPr>
            <a:xfrm>
              <a:off x="1036175" y="552000"/>
              <a:ext cx="98100" cy="981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grpSp>
          <p:nvGrpSpPr>
            <p:cNvPr id="1136" name="Google Shape;1136;p43"/>
            <p:cNvGrpSpPr/>
            <p:nvPr/>
          </p:nvGrpSpPr>
          <p:grpSpPr>
            <a:xfrm>
              <a:off x="729630" y="1968358"/>
              <a:ext cx="255615" cy="224557"/>
              <a:chOff x="6184139" y="1980808"/>
              <a:chExt cx="451696" cy="396814"/>
            </a:xfrm>
          </p:grpSpPr>
          <p:sp>
            <p:nvSpPr>
              <p:cNvPr id="1137" name="Google Shape;1137;p43"/>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38" name="Google Shape;1138;p43"/>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1139" name="Google Shape;1139;p43"/>
            <p:cNvGrpSpPr/>
            <p:nvPr/>
          </p:nvGrpSpPr>
          <p:grpSpPr>
            <a:xfrm>
              <a:off x="729630" y="975085"/>
              <a:ext cx="255615" cy="254967"/>
              <a:chOff x="6184139" y="1220827"/>
              <a:chExt cx="451696" cy="450552"/>
            </a:xfrm>
          </p:grpSpPr>
          <p:sp>
            <p:nvSpPr>
              <p:cNvPr id="1140" name="Google Shape;1140;p43"/>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41" name="Google Shape;1141;p43"/>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42" name="Google Shape;1142;p43"/>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1143" name="Google Shape;1143;p43"/>
            <p:cNvGrpSpPr/>
            <p:nvPr/>
          </p:nvGrpSpPr>
          <p:grpSpPr>
            <a:xfrm>
              <a:off x="723837" y="1482615"/>
              <a:ext cx="267223" cy="233165"/>
              <a:chOff x="6908262" y="1240186"/>
              <a:chExt cx="472209" cy="412024"/>
            </a:xfrm>
          </p:grpSpPr>
          <p:sp>
            <p:nvSpPr>
              <p:cNvPr id="1144" name="Google Shape;1144;p43"/>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45" name="Google Shape;1145;p43"/>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46" name="Google Shape;1146;p43"/>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47" name="Google Shape;1147;p43"/>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48" name="Google Shape;1148;p43"/>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49" name="Google Shape;1149;p43"/>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50" name="Google Shape;1150;p43"/>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51" name="Google Shape;1151;p43"/>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sp>
          <p:nvSpPr>
            <p:cNvPr id="1152" name="Google Shape;1152;p43"/>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r>
                <a:rPr lang="en" sz="1467">
                  <a:solidFill>
                    <a:schemeClr val="dk1"/>
                  </a:solidFill>
                  <a:latin typeface="Lexend Deca"/>
                  <a:ea typeface="Lexend Deca"/>
                  <a:cs typeface="Lexend Deca"/>
                  <a:sym typeface="Lexend Deca"/>
                </a:rPr>
                <a:t>Search</a:t>
              </a:r>
              <a:endParaRPr sz="1467">
                <a:solidFill>
                  <a:schemeClr val="dk1"/>
                </a:solidFill>
                <a:latin typeface="Lexend Deca"/>
                <a:ea typeface="Lexend Deca"/>
                <a:cs typeface="Lexend Deca"/>
                <a:sym typeface="Lexend Deca"/>
              </a:endParaRPr>
            </a:p>
          </p:txBody>
        </p:sp>
        <p:sp>
          <p:nvSpPr>
            <p:cNvPr id="1153" name="Google Shape;1153;p43"/>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r>
                <a:rPr lang="en" sz="1467">
                  <a:solidFill>
                    <a:schemeClr val="dk1"/>
                  </a:solidFill>
                  <a:latin typeface="Lexend Deca"/>
                  <a:ea typeface="Lexend Deca"/>
                  <a:cs typeface="Lexend Deca"/>
                  <a:sym typeface="Lexend Deca"/>
                </a:rPr>
                <a:t>Home</a:t>
              </a:r>
              <a:endParaRPr sz="1467">
                <a:solidFill>
                  <a:schemeClr val="dk1"/>
                </a:solidFill>
                <a:latin typeface="Lexend Deca"/>
                <a:ea typeface="Lexend Deca"/>
                <a:cs typeface="Lexend Deca"/>
                <a:sym typeface="Lexend Deca"/>
              </a:endParaRPr>
            </a:p>
          </p:txBody>
        </p:sp>
        <p:sp>
          <p:nvSpPr>
            <p:cNvPr id="1154" name="Google Shape;1154;p43"/>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r>
                <a:rPr lang="en" sz="1467">
                  <a:solidFill>
                    <a:schemeClr val="dk1"/>
                  </a:solidFill>
                  <a:latin typeface="Lexend Deca"/>
                  <a:ea typeface="Lexend Deca"/>
                  <a:cs typeface="Lexend Deca"/>
                  <a:sym typeface="Lexend Deca"/>
                </a:rPr>
                <a:t>Library</a:t>
              </a:r>
              <a:endParaRPr sz="1467">
                <a:solidFill>
                  <a:schemeClr val="dk1"/>
                </a:solidFill>
                <a:latin typeface="Lexend Deca"/>
                <a:ea typeface="Lexend Deca"/>
                <a:cs typeface="Lexend Deca"/>
                <a:sym typeface="Lexend Deca"/>
              </a:endParaRPr>
            </a:p>
          </p:txBody>
        </p:sp>
        <p:cxnSp>
          <p:nvCxnSpPr>
            <p:cNvPr id="1155" name="Google Shape;1155;p43"/>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1156" name="Google Shape;1156;p43"/>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1157" name="Google Shape;1157;p43"/>
          <p:cNvGrpSpPr/>
          <p:nvPr/>
        </p:nvGrpSpPr>
        <p:grpSpPr>
          <a:xfrm>
            <a:off x="3287047" y="736004"/>
            <a:ext cx="799096" cy="333797"/>
            <a:chOff x="2465285" y="552003"/>
            <a:chExt cx="599322" cy="250348"/>
          </a:xfrm>
        </p:grpSpPr>
        <p:sp>
          <p:nvSpPr>
            <p:cNvPr id="1158" name="Google Shape;1158;p43"/>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159" name="Google Shape;1159;p43"/>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sp>
          <p:nvSpPr>
            <p:cNvPr id="1160" name="Google Shape;1160;p43"/>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161" name="Google Shape;1161;p43"/>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grpSp>
      <p:sp>
        <p:nvSpPr>
          <p:cNvPr id="1163" name="Google Shape;1163;p43"/>
          <p:cNvSpPr/>
          <p:nvPr/>
        </p:nvSpPr>
        <p:spPr>
          <a:xfrm>
            <a:off x="4956567" y="6000284"/>
            <a:ext cx="5484800" cy="52000"/>
          </a:xfrm>
          <a:prstGeom prst="roundRect">
            <a:avLst>
              <a:gd name="adj" fmla="val 50000"/>
            </a:avLst>
          </a:prstGeom>
          <a:solidFill>
            <a:schemeClr val="accent3"/>
          </a:solidFill>
          <a:ln>
            <a:noFill/>
          </a:ln>
        </p:spPr>
        <p:txBody>
          <a:bodyPr spcFirstLastPara="1" wrap="square" lIns="121900" tIns="121900" rIns="121900" bIns="121900" anchor="ctr" anchorCtr="0">
            <a:noAutofit/>
          </a:bodyPr>
          <a:lstStyle/>
          <a:p>
            <a:endParaRPr sz="2400"/>
          </a:p>
        </p:txBody>
      </p:sp>
      <p:sp>
        <p:nvSpPr>
          <p:cNvPr id="1164" name="Google Shape;1164;p43"/>
          <p:cNvSpPr/>
          <p:nvPr/>
        </p:nvSpPr>
        <p:spPr>
          <a:xfrm>
            <a:off x="3418746" y="5696533"/>
            <a:ext cx="656364" cy="642792"/>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121900" tIns="121900" rIns="121900" bIns="121900" anchor="ctr" anchorCtr="0">
            <a:noAutofit/>
          </a:bodyPr>
          <a:lstStyle/>
          <a:p>
            <a:endParaRPr sz="2400"/>
          </a:p>
        </p:txBody>
      </p:sp>
      <p:sp>
        <p:nvSpPr>
          <p:cNvPr id="1165" name="Google Shape;1165;p43"/>
          <p:cNvSpPr/>
          <p:nvPr/>
        </p:nvSpPr>
        <p:spPr>
          <a:xfrm>
            <a:off x="3661484" y="5920523"/>
            <a:ext cx="57024" cy="194820"/>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166" name="Google Shape;1166;p43"/>
          <p:cNvSpPr/>
          <p:nvPr/>
        </p:nvSpPr>
        <p:spPr>
          <a:xfrm>
            <a:off x="3769640" y="5920523"/>
            <a:ext cx="57857" cy="194820"/>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167" name="Google Shape;1167;p43"/>
          <p:cNvSpPr/>
          <p:nvPr/>
        </p:nvSpPr>
        <p:spPr>
          <a:xfrm>
            <a:off x="4264046" y="5843678"/>
            <a:ext cx="348391" cy="348449"/>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168" name="Google Shape;1168;p43"/>
          <p:cNvSpPr/>
          <p:nvPr/>
        </p:nvSpPr>
        <p:spPr>
          <a:xfrm>
            <a:off x="4400296" y="5980702"/>
            <a:ext cx="65237" cy="75237"/>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169" name="Google Shape;1169;p43"/>
          <p:cNvSpPr/>
          <p:nvPr/>
        </p:nvSpPr>
        <p:spPr>
          <a:xfrm>
            <a:off x="4465476" y="5980702"/>
            <a:ext cx="10833" cy="74404"/>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170" name="Google Shape;1170;p43"/>
          <p:cNvSpPr/>
          <p:nvPr/>
        </p:nvSpPr>
        <p:spPr>
          <a:xfrm>
            <a:off x="2859934" y="5843678"/>
            <a:ext cx="347557" cy="348449"/>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171" name="Google Shape;1171;p43"/>
          <p:cNvSpPr/>
          <p:nvPr/>
        </p:nvSpPr>
        <p:spPr>
          <a:xfrm>
            <a:off x="3006006" y="5980702"/>
            <a:ext cx="65356" cy="75237"/>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172" name="Google Shape;1172;p43"/>
          <p:cNvSpPr/>
          <p:nvPr/>
        </p:nvSpPr>
        <p:spPr>
          <a:xfrm>
            <a:off x="2996125" y="5980702"/>
            <a:ext cx="9940" cy="74404"/>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173" name="Google Shape;1173;p43"/>
          <p:cNvSpPr/>
          <p:nvPr/>
        </p:nvSpPr>
        <p:spPr>
          <a:xfrm>
            <a:off x="4954047" y="6000733"/>
            <a:ext cx="2456400" cy="52000"/>
          </a:xfrm>
          <a:prstGeom prst="roundRect">
            <a:avLst>
              <a:gd name="adj" fmla="val 50000"/>
            </a:avLst>
          </a:prstGeom>
          <a:solidFill>
            <a:srgbClr val="FF6A92"/>
          </a:solidFill>
          <a:ln>
            <a:noFill/>
          </a:ln>
        </p:spPr>
        <p:txBody>
          <a:bodyPr spcFirstLastPara="1" wrap="square" lIns="121900" tIns="121900" rIns="121900" bIns="121900" anchor="ctr" anchorCtr="0">
            <a:noAutofit/>
          </a:bodyPr>
          <a:lstStyle/>
          <a:p>
            <a:endParaRPr sz="2400"/>
          </a:p>
        </p:txBody>
      </p:sp>
      <p:sp>
        <p:nvSpPr>
          <p:cNvPr id="1174" name="Google Shape;1174;p43"/>
          <p:cNvSpPr/>
          <p:nvPr/>
        </p:nvSpPr>
        <p:spPr>
          <a:xfrm>
            <a:off x="7309177" y="5920907"/>
            <a:ext cx="194727" cy="194803"/>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175" name="Google Shape;1175;p43"/>
          <p:cNvSpPr/>
          <p:nvPr/>
        </p:nvSpPr>
        <p:spPr>
          <a:xfrm>
            <a:off x="7368387" y="5980193"/>
            <a:ext cx="76304" cy="76227"/>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121900" tIns="121900" rIns="121900" bIns="121900" anchor="ctr" anchorCtr="0">
            <a:noAutofit/>
          </a:bodyPr>
          <a:lstStyle/>
          <a:p>
            <a:endParaRPr sz="2400"/>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2436" y="1248567"/>
            <a:ext cx="5230063" cy="4542163"/>
          </a:xfrm>
          <a:prstGeom prst="rect">
            <a:avLst/>
          </a:prstGeom>
        </p:spPr>
      </p:pic>
    </p:spTree>
    <p:extLst>
      <p:ext uri="{BB962C8B-B14F-4D97-AF65-F5344CB8AC3E}">
        <p14:creationId xmlns:p14="http://schemas.microsoft.com/office/powerpoint/2010/main" val="22954179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43"/>
          <p:cNvSpPr txBox="1">
            <a:spLocks noGrp="1"/>
          </p:cNvSpPr>
          <p:nvPr>
            <p:ph type="title"/>
          </p:nvPr>
        </p:nvSpPr>
        <p:spPr>
          <a:xfrm>
            <a:off x="4126115" y="92986"/>
            <a:ext cx="7904000" cy="915023"/>
          </a:xfrm>
          <a:prstGeom prst="rect">
            <a:avLst/>
          </a:prstGeom>
        </p:spPr>
        <p:txBody>
          <a:bodyPr spcFirstLastPara="1" wrap="square" lIns="121900" tIns="0" rIns="121900" bIns="0" anchor="ctr" anchorCtr="0">
            <a:noAutofit/>
          </a:bodyPr>
          <a:lstStyle/>
          <a:p>
            <a:pPr algn="just"/>
            <a:r>
              <a:rPr lang="en" sz="6000" dirty="0" smtClean="0">
                <a:solidFill>
                  <a:schemeClr val="lt2"/>
                </a:solidFill>
              </a:rPr>
              <a:t>OUTPUT</a:t>
            </a:r>
            <a:r>
              <a:rPr lang="en" dirty="0" smtClean="0"/>
              <a:t> </a:t>
            </a:r>
            <a:endParaRPr dirty="0"/>
          </a:p>
        </p:txBody>
      </p:sp>
      <p:grpSp>
        <p:nvGrpSpPr>
          <p:cNvPr id="1157" name="Google Shape;1157;p43"/>
          <p:cNvGrpSpPr/>
          <p:nvPr/>
        </p:nvGrpSpPr>
        <p:grpSpPr>
          <a:xfrm>
            <a:off x="3287047" y="736004"/>
            <a:ext cx="799096" cy="333797"/>
            <a:chOff x="2465285" y="552003"/>
            <a:chExt cx="599322" cy="250348"/>
          </a:xfrm>
        </p:grpSpPr>
        <p:sp>
          <p:nvSpPr>
            <p:cNvPr id="1158" name="Google Shape;1158;p43"/>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159" name="Google Shape;1159;p43"/>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sp>
          <p:nvSpPr>
            <p:cNvPr id="1160" name="Google Shape;1160;p43"/>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161" name="Google Shape;1161;p43"/>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grpSp>
      <p:sp>
        <p:nvSpPr>
          <p:cNvPr id="1163" name="Google Shape;1163;p43"/>
          <p:cNvSpPr/>
          <p:nvPr/>
        </p:nvSpPr>
        <p:spPr>
          <a:xfrm>
            <a:off x="4956567" y="6000284"/>
            <a:ext cx="5484800" cy="52000"/>
          </a:xfrm>
          <a:prstGeom prst="roundRect">
            <a:avLst>
              <a:gd name="adj" fmla="val 50000"/>
            </a:avLst>
          </a:prstGeom>
          <a:solidFill>
            <a:schemeClr val="accent3"/>
          </a:solidFill>
          <a:ln>
            <a:noFill/>
          </a:ln>
        </p:spPr>
        <p:txBody>
          <a:bodyPr spcFirstLastPara="1" wrap="square" lIns="121900" tIns="121900" rIns="121900" bIns="121900" anchor="ctr" anchorCtr="0">
            <a:noAutofit/>
          </a:bodyPr>
          <a:lstStyle/>
          <a:p>
            <a:endParaRPr sz="2400"/>
          </a:p>
        </p:txBody>
      </p:sp>
      <p:sp>
        <p:nvSpPr>
          <p:cNvPr id="1164" name="Google Shape;1164;p43"/>
          <p:cNvSpPr/>
          <p:nvPr/>
        </p:nvSpPr>
        <p:spPr>
          <a:xfrm>
            <a:off x="3418746" y="5696533"/>
            <a:ext cx="656364" cy="642792"/>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121900" tIns="121900" rIns="121900" bIns="121900" anchor="ctr" anchorCtr="0">
            <a:noAutofit/>
          </a:bodyPr>
          <a:lstStyle/>
          <a:p>
            <a:endParaRPr sz="2400"/>
          </a:p>
        </p:txBody>
      </p:sp>
      <p:sp>
        <p:nvSpPr>
          <p:cNvPr id="1165" name="Google Shape;1165;p43"/>
          <p:cNvSpPr/>
          <p:nvPr/>
        </p:nvSpPr>
        <p:spPr>
          <a:xfrm>
            <a:off x="3661484" y="5920523"/>
            <a:ext cx="57024" cy="194820"/>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166" name="Google Shape;1166;p43"/>
          <p:cNvSpPr/>
          <p:nvPr/>
        </p:nvSpPr>
        <p:spPr>
          <a:xfrm>
            <a:off x="3769640" y="5920523"/>
            <a:ext cx="57857" cy="194820"/>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167" name="Google Shape;1167;p43"/>
          <p:cNvSpPr/>
          <p:nvPr/>
        </p:nvSpPr>
        <p:spPr>
          <a:xfrm>
            <a:off x="4264046" y="5843678"/>
            <a:ext cx="348391" cy="348449"/>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168" name="Google Shape;1168;p43"/>
          <p:cNvSpPr/>
          <p:nvPr/>
        </p:nvSpPr>
        <p:spPr>
          <a:xfrm>
            <a:off x="4400296" y="5980702"/>
            <a:ext cx="65237" cy="75237"/>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169" name="Google Shape;1169;p43"/>
          <p:cNvSpPr/>
          <p:nvPr/>
        </p:nvSpPr>
        <p:spPr>
          <a:xfrm>
            <a:off x="4465476" y="5980702"/>
            <a:ext cx="10833" cy="74404"/>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170" name="Google Shape;1170;p43"/>
          <p:cNvSpPr/>
          <p:nvPr/>
        </p:nvSpPr>
        <p:spPr>
          <a:xfrm>
            <a:off x="2859934" y="5843678"/>
            <a:ext cx="347557" cy="348449"/>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171" name="Google Shape;1171;p43"/>
          <p:cNvSpPr/>
          <p:nvPr/>
        </p:nvSpPr>
        <p:spPr>
          <a:xfrm>
            <a:off x="3006006" y="5980702"/>
            <a:ext cx="65356" cy="75237"/>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172" name="Google Shape;1172;p43"/>
          <p:cNvSpPr/>
          <p:nvPr/>
        </p:nvSpPr>
        <p:spPr>
          <a:xfrm>
            <a:off x="2996125" y="5980702"/>
            <a:ext cx="9940" cy="74404"/>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173" name="Google Shape;1173;p43"/>
          <p:cNvSpPr/>
          <p:nvPr/>
        </p:nvSpPr>
        <p:spPr>
          <a:xfrm>
            <a:off x="4954047" y="6000733"/>
            <a:ext cx="2456400" cy="52000"/>
          </a:xfrm>
          <a:prstGeom prst="roundRect">
            <a:avLst>
              <a:gd name="adj" fmla="val 50000"/>
            </a:avLst>
          </a:prstGeom>
          <a:solidFill>
            <a:srgbClr val="FF6A92"/>
          </a:solidFill>
          <a:ln>
            <a:noFill/>
          </a:ln>
        </p:spPr>
        <p:txBody>
          <a:bodyPr spcFirstLastPara="1" wrap="square" lIns="121900" tIns="121900" rIns="121900" bIns="121900" anchor="ctr" anchorCtr="0">
            <a:noAutofit/>
          </a:bodyPr>
          <a:lstStyle/>
          <a:p>
            <a:endParaRPr sz="2400"/>
          </a:p>
        </p:txBody>
      </p:sp>
      <p:sp>
        <p:nvSpPr>
          <p:cNvPr id="1174" name="Google Shape;1174;p43"/>
          <p:cNvSpPr/>
          <p:nvPr/>
        </p:nvSpPr>
        <p:spPr>
          <a:xfrm>
            <a:off x="7309177" y="5920907"/>
            <a:ext cx="194727" cy="194803"/>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175" name="Google Shape;1175;p43"/>
          <p:cNvSpPr/>
          <p:nvPr/>
        </p:nvSpPr>
        <p:spPr>
          <a:xfrm>
            <a:off x="7368387" y="5980193"/>
            <a:ext cx="76304" cy="76227"/>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121900" tIns="121900" rIns="121900" bIns="121900" anchor="ctr" anchorCtr="0">
            <a:noAutofit/>
          </a:bodyPr>
          <a:lstStyle/>
          <a:p>
            <a:endParaRPr sz="2400"/>
          </a:p>
        </p:txBody>
      </p:sp>
      <p:grpSp>
        <p:nvGrpSpPr>
          <p:cNvPr id="22" name="Google Shape;1132;p43"/>
          <p:cNvGrpSpPr/>
          <p:nvPr/>
        </p:nvGrpSpPr>
        <p:grpSpPr>
          <a:xfrm>
            <a:off x="660316" y="736001"/>
            <a:ext cx="1658917" cy="2187887"/>
            <a:chOff x="723837" y="552000"/>
            <a:chExt cx="1244188" cy="1640915"/>
          </a:xfrm>
        </p:grpSpPr>
        <p:sp>
          <p:nvSpPr>
            <p:cNvPr id="23" name="Google Shape;1133;p43"/>
            <p:cNvSpPr/>
            <p:nvPr/>
          </p:nvSpPr>
          <p:spPr>
            <a:xfrm>
              <a:off x="729625" y="552000"/>
              <a:ext cx="98100" cy="981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sp>
          <p:nvSpPr>
            <p:cNvPr id="24" name="Google Shape;1134;p43"/>
            <p:cNvSpPr/>
            <p:nvPr/>
          </p:nvSpPr>
          <p:spPr>
            <a:xfrm>
              <a:off x="882900" y="552000"/>
              <a:ext cx="98100" cy="98100"/>
            </a:xfrm>
            <a:prstGeom prst="ellipse">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25" name="Google Shape;1135;p43"/>
            <p:cNvSpPr/>
            <p:nvPr/>
          </p:nvSpPr>
          <p:spPr>
            <a:xfrm>
              <a:off x="1036175" y="552000"/>
              <a:ext cx="98100" cy="981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grpSp>
          <p:nvGrpSpPr>
            <p:cNvPr id="26" name="Google Shape;1136;p43"/>
            <p:cNvGrpSpPr/>
            <p:nvPr/>
          </p:nvGrpSpPr>
          <p:grpSpPr>
            <a:xfrm>
              <a:off x="729630" y="1968358"/>
              <a:ext cx="255615" cy="224557"/>
              <a:chOff x="6184139" y="1980808"/>
              <a:chExt cx="451696" cy="396814"/>
            </a:xfrm>
          </p:grpSpPr>
          <p:sp>
            <p:nvSpPr>
              <p:cNvPr id="45" name="Google Shape;1137;p43"/>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6" name="Google Shape;1138;p43"/>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27" name="Google Shape;1139;p43"/>
            <p:cNvGrpSpPr/>
            <p:nvPr/>
          </p:nvGrpSpPr>
          <p:grpSpPr>
            <a:xfrm>
              <a:off x="729630" y="975085"/>
              <a:ext cx="255615" cy="254967"/>
              <a:chOff x="6184139" y="1220827"/>
              <a:chExt cx="451696" cy="450552"/>
            </a:xfrm>
          </p:grpSpPr>
          <p:sp>
            <p:nvSpPr>
              <p:cNvPr id="42" name="Google Shape;1140;p43"/>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3" name="Google Shape;1141;p43"/>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4" name="Google Shape;1142;p43"/>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28" name="Google Shape;1143;p43"/>
            <p:cNvGrpSpPr/>
            <p:nvPr/>
          </p:nvGrpSpPr>
          <p:grpSpPr>
            <a:xfrm>
              <a:off x="723837" y="1482615"/>
              <a:ext cx="267223" cy="233165"/>
              <a:chOff x="6908262" y="1240186"/>
              <a:chExt cx="472209" cy="412024"/>
            </a:xfrm>
          </p:grpSpPr>
          <p:sp>
            <p:nvSpPr>
              <p:cNvPr id="34" name="Google Shape;1144;p43"/>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5" name="Google Shape;1145;p43"/>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 name="Google Shape;1146;p43"/>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7" name="Google Shape;1147;p43"/>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8" name="Google Shape;1148;p43"/>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 name="Google Shape;1149;p43"/>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 name="Google Shape;1150;p43"/>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1" name="Google Shape;1151;p43"/>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sp>
          <p:nvSpPr>
            <p:cNvPr id="29" name="Google Shape;1152;p43"/>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r>
                <a:rPr lang="en" sz="1467">
                  <a:solidFill>
                    <a:schemeClr val="dk1"/>
                  </a:solidFill>
                  <a:latin typeface="Lexend Deca"/>
                  <a:ea typeface="Lexend Deca"/>
                  <a:cs typeface="Lexend Deca"/>
                  <a:sym typeface="Lexend Deca"/>
                </a:rPr>
                <a:t>Search</a:t>
              </a:r>
              <a:endParaRPr sz="1467">
                <a:solidFill>
                  <a:schemeClr val="dk1"/>
                </a:solidFill>
                <a:latin typeface="Lexend Deca"/>
                <a:ea typeface="Lexend Deca"/>
                <a:cs typeface="Lexend Deca"/>
                <a:sym typeface="Lexend Deca"/>
              </a:endParaRPr>
            </a:p>
          </p:txBody>
        </p:sp>
        <p:sp>
          <p:nvSpPr>
            <p:cNvPr id="30" name="Google Shape;1153;p43"/>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r>
                <a:rPr lang="en" sz="1467">
                  <a:solidFill>
                    <a:schemeClr val="dk1"/>
                  </a:solidFill>
                  <a:latin typeface="Lexend Deca"/>
                  <a:ea typeface="Lexend Deca"/>
                  <a:cs typeface="Lexend Deca"/>
                  <a:sym typeface="Lexend Deca"/>
                </a:rPr>
                <a:t>Home</a:t>
              </a:r>
              <a:endParaRPr sz="1467">
                <a:solidFill>
                  <a:schemeClr val="dk1"/>
                </a:solidFill>
                <a:latin typeface="Lexend Deca"/>
                <a:ea typeface="Lexend Deca"/>
                <a:cs typeface="Lexend Deca"/>
                <a:sym typeface="Lexend Deca"/>
              </a:endParaRPr>
            </a:p>
          </p:txBody>
        </p:sp>
        <p:sp>
          <p:nvSpPr>
            <p:cNvPr id="31" name="Google Shape;1154;p43"/>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r>
                <a:rPr lang="en" sz="1467">
                  <a:solidFill>
                    <a:schemeClr val="dk1"/>
                  </a:solidFill>
                  <a:latin typeface="Lexend Deca"/>
                  <a:ea typeface="Lexend Deca"/>
                  <a:cs typeface="Lexend Deca"/>
                  <a:sym typeface="Lexend Deca"/>
                </a:rPr>
                <a:t>Library</a:t>
              </a:r>
              <a:endParaRPr sz="1467">
                <a:solidFill>
                  <a:schemeClr val="dk1"/>
                </a:solidFill>
                <a:latin typeface="Lexend Deca"/>
                <a:ea typeface="Lexend Deca"/>
                <a:cs typeface="Lexend Deca"/>
                <a:sym typeface="Lexend Deca"/>
              </a:endParaRPr>
            </a:p>
          </p:txBody>
        </p:sp>
        <p:cxnSp>
          <p:nvCxnSpPr>
            <p:cNvPr id="32" name="Google Shape;1155;p43"/>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33" name="Google Shape;1156;p43"/>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pic>
        <p:nvPicPr>
          <p:cNvPr id="2" name="Picture 1"/>
          <p:cNvPicPr>
            <a:picLocks noChangeAspect="1"/>
          </p:cNvPicPr>
          <p:nvPr/>
        </p:nvPicPr>
        <p:blipFill rotWithShape="1">
          <a:blip r:embed="rId3"/>
          <a:srcRect t="5283" b="3396"/>
          <a:stretch/>
        </p:blipFill>
        <p:spPr>
          <a:xfrm>
            <a:off x="2957213" y="1311810"/>
            <a:ext cx="8409287" cy="4314290"/>
          </a:xfrm>
          <a:prstGeom prst="rect">
            <a:avLst/>
          </a:prstGeom>
        </p:spPr>
      </p:pic>
    </p:spTree>
    <p:extLst>
      <p:ext uri="{BB962C8B-B14F-4D97-AF65-F5344CB8AC3E}">
        <p14:creationId xmlns:p14="http://schemas.microsoft.com/office/powerpoint/2010/main" val="23111353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43"/>
          <p:cNvSpPr txBox="1">
            <a:spLocks noGrp="1"/>
          </p:cNvSpPr>
          <p:nvPr>
            <p:ph type="title"/>
          </p:nvPr>
        </p:nvSpPr>
        <p:spPr>
          <a:xfrm>
            <a:off x="4126115" y="92986"/>
            <a:ext cx="7904000" cy="915023"/>
          </a:xfrm>
          <a:prstGeom prst="rect">
            <a:avLst/>
          </a:prstGeom>
        </p:spPr>
        <p:txBody>
          <a:bodyPr spcFirstLastPara="1" wrap="square" lIns="121900" tIns="0" rIns="121900" bIns="0" anchor="ctr" anchorCtr="0">
            <a:noAutofit/>
          </a:bodyPr>
          <a:lstStyle/>
          <a:p>
            <a:pPr algn="just"/>
            <a:r>
              <a:rPr lang="en" sz="6000" dirty="0" smtClean="0">
                <a:solidFill>
                  <a:schemeClr val="lt2"/>
                </a:solidFill>
              </a:rPr>
              <a:t>OUTPUT</a:t>
            </a:r>
            <a:r>
              <a:rPr lang="en" dirty="0" smtClean="0"/>
              <a:t> </a:t>
            </a:r>
            <a:endParaRPr dirty="0"/>
          </a:p>
        </p:txBody>
      </p:sp>
      <p:grpSp>
        <p:nvGrpSpPr>
          <p:cNvPr id="1157" name="Google Shape;1157;p43"/>
          <p:cNvGrpSpPr/>
          <p:nvPr/>
        </p:nvGrpSpPr>
        <p:grpSpPr>
          <a:xfrm>
            <a:off x="3287047" y="736004"/>
            <a:ext cx="799096" cy="333797"/>
            <a:chOff x="2465285" y="552003"/>
            <a:chExt cx="599322" cy="250348"/>
          </a:xfrm>
        </p:grpSpPr>
        <p:sp>
          <p:nvSpPr>
            <p:cNvPr id="1158" name="Google Shape;1158;p43"/>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159" name="Google Shape;1159;p43"/>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sp>
          <p:nvSpPr>
            <p:cNvPr id="1160" name="Google Shape;1160;p43"/>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161" name="Google Shape;1161;p43"/>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grpSp>
      <p:grpSp>
        <p:nvGrpSpPr>
          <p:cNvPr id="24" name="Google Shape;1132;p43"/>
          <p:cNvGrpSpPr/>
          <p:nvPr/>
        </p:nvGrpSpPr>
        <p:grpSpPr>
          <a:xfrm>
            <a:off x="688216" y="736004"/>
            <a:ext cx="1658917" cy="2187887"/>
            <a:chOff x="723837" y="552000"/>
            <a:chExt cx="1244188" cy="1640915"/>
          </a:xfrm>
        </p:grpSpPr>
        <p:sp>
          <p:nvSpPr>
            <p:cNvPr id="25" name="Google Shape;1133;p43"/>
            <p:cNvSpPr/>
            <p:nvPr/>
          </p:nvSpPr>
          <p:spPr>
            <a:xfrm>
              <a:off x="729625" y="552000"/>
              <a:ext cx="98100" cy="981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sp>
          <p:nvSpPr>
            <p:cNvPr id="26" name="Google Shape;1134;p43"/>
            <p:cNvSpPr/>
            <p:nvPr/>
          </p:nvSpPr>
          <p:spPr>
            <a:xfrm>
              <a:off x="882900" y="552000"/>
              <a:ext cx="98100" cy="98100"/>
            </a:xfrm>
            <a:prstGeom prst="ellipse">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27" name="Google Shape;1135;p43"/>
            <p:cNvSpPr/>
            <p:nvPr/>
          </p:nvSpPr>
          <p:spPr>
            <a:xfrm>
              <a:off x="1036175" y="552000"/>
              <a:ext cx="98100" cy="981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grpSp>
          <p:nvGrpSpPr>
            <p:cNvPr id="28" name="Google Shape;1136;p43"/>
            <p:cNvGrpSpPr/>
            <p:nvPr/>
          </p:nvGrpSpPr>
          <p:grpSpPr>
            <a:xfrm>
              <a:off x="729630" y="1968358"/>
              <a:ext cx="255615" cy="224557"/>
              <a:chOff x="6184139" y="1980808"/>
              <a:chExt cx="451696" cy="396814"/>
            </a:xfrm>
          </p:grpSpPr>
          <p:sp>
            <p:nvSpPr>
              <p:cNvPr id="47" name="Google Shape;1137;p43"/>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8" name="Google Shape;1138;p43"/>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29" name="Google Shape;1139;p43"/>
            <p:cNvGrpSpPr/>
            <p:nvPr/>
          </p:nvGrpSpPr>
          <p:grpSpPr>
            <a:xfrm>
              <a:off x="729630" y="975085"/>
              <a:ext cx="255615" cy="254967"/>
              <a:chOff x="6184139" y="1220827"/>
              <a:chExt cx="451696" cy="450552"/>
            </a:xfrm>
          </p:grpSpPr>
          <p:sp>
            <p:nvSpPr>
              <p:cNvPr id="44" name="Google Shape;1140;p43"/>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5" name="Google Shape;1141;p43"/>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6" name="Google Shape;1142;p43"/>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30" name="Google Shape;1143;p43"/>
            <p:cNvGrpSpPr/>
            <p:nvPr/>
          </p:nvGrpSpPr>
          <p:grpSpPr>
            <a:xfrm>
              <a:off x="723837" y="1482615"/>
              <a:ext cx="267223" cy="233165"/>
              <a:chOff x="6908262" y="1240186"/>
              <a:chExt cx="472209" cy="412024"/>
            </a:xfrm>
          </p:grpSpPr>
          <p:sp>
            <p:nvSpPr>
              <p:cNvPr id="36" name="Google Shape;1144;p43"/>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7" name="Google Shape;1145;p43"/>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8" name="Google Shape;1146;p43"/>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9" name="Google Shape;1147;p43"/>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0" name="Google Shape;1148;p43"/>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1" name="Google Shape;1149;p43"/>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2" name="Google Shape;1150;p43"/>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3" name="Google Shape;1151;p43"/>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sp>
          <p:nvSpPr>
            <p:cNvPr id="31" name="Google Shape;1152;p43"/>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r>
                <a:rPr lang="en" sz="1467">
                  <a:solidFill>
                    <a:schemeClr val="dk1"/>
                  </a:solidFill>
                  <a:latin typeface="Lexend Deca"/>
                  <a:ea typeface="Lexend Deca"/>
                  <a:cs typeface="Lexend Deca"/>
                  <a:sym typeface="Lexend Deca"/>
                </a:rPr>
                <a:t>Search</a:t>
              </a:r>
              <a:endParaRPr sz="1467">
                <a:solidFill>
                  <a:schemeClr val="dk1"/>
                </a:solidFill>
                <a:latin typeface="Lexend Deca"/>
                <a:ea typeface="Lexend Deca"/>
                <a:cs typeface="Lexend Deca"/>
                <a:sym typeface="Lexend Deca"/>
              </a:endParaRPr>
            </a:p>
          </p:txBody>
        </p:sp>
        <p:sp>
          <p:nvSpPr>
            <p:cNvPr id="32" name="Google Shape;1153;p43"/>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r>
                <a:rPr lang="en" sz="1467">
                  <a:solidFill>
                    <a:schemeClr val="dk1"/>
                  </a:solidFill>
                  <a:latin typeface="Lexend Deca"/>
                  <a:ea typeface="Lexend Deca"/>
                  <a:cs typeface="Lexend Deca"/>
                  <a:sym typeface="Lexend Deca"/>
                </a:rPr>
                <a:t>Home</a:t>
              </a:r>
              <a:endParaRPr sz="1467">
                <a:solidFill>
                  <a:schemeClr val="dk1"/>
                </a:solidFill>
                <a:latin typeface="Lexend Deca"/>
                <a:ea typeface="Lexend Deca"/>
                <a:cs typeface="Lexend Deca"/>
                <a:sym typeface="Lexend Deca"/>
              </a:endParaRPr>
            </a:p>
          </p:txBody>
        </p:sp>
        <p:sp>
          <p:nvSpPr>
            <p:cNvPr id="33" name="Google Shape;1154;p43"/>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r>
                <a:rPr lang="en" sz="1467">
                  <a:solidFill>
                    <a:schemeClr val="dk1"/>
                  </a:solidFill>
                  <a:latin typeface="Lexend Deca"/>
                  <a:ea typeface="Lexend Deca"/>
                  <a:cs typeface="Lexend Deca"/>
                  <a:sym typeface="Lexend Deca"/>
                </a:rPr>
                <a:t>Library</a:t>
              </a:r>
              <a:endParaRPr sz="1467">
                <a:solidFill>
                  <a:schemeClr val="dk1"/>
                </a:solidFill>
                <a:latin typeface="Lexend Deca"/>
                <a:ea typeface="Lexend Deca"/>
                <a:cs typeface="Lexend Deca"/>
                <a:sym typeface="Lexend Deca"/>
              </a:endParaRPr>
            </a:p>
          </p:txBody>
        </p:sp>
        <p:cxnSp>
          <p:nvCxnSpPr>
            <p:cNvPr id="34" name="Google Shape;1155;p43"/>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35" name="Google Shape;1156;p43"/>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pic>
        <p:nvPicPr>
          <p:cNvPr id="2" name="Picture 1"/>
          <p:cNvPicPr>
            <a:picLocks noChangeAspect="1"/>
          </p:cNvPicPr>
          <p:nvPr/>
        </p:nvPicPr>
        <p:blipFill rotWithShape="1">
          <a:blip r:embed="rId3"/>
          <a:srcRect t="5207" r="1098" b="4167"/>
          <a:stretch/>
        </p:blipFill>
        <p:spPr>
          <a:xfrm>
            <a:off x="2994025" y="1270093"/>
            <a:ext cx="8512175" cy="4385251"/>
          </a:xfrm>
          <a:prstGeom prst="rect">
            <a:avLst/>
          </a:prstGeom>
        </p:spPr>
      </p:pic>
      <p:sp>
        <p:nvSpPr>
          <p:cNvPr id="49" name="Google Shape;1163;p43"/>
          <p:cNvSpPr/>
          <p:nvPr/>
        </p:nvSpPr>
        <p:spPr>
          <a:xfrm>
            <a:off x="4956567" y="6025684"/>
            <a:ext cx="5484800" cy="52000"/>
          </a:xfrm>
          <a:prstGeom prst="roundRect">
            <a:avLst>
              <a:gd name="adj" fmla="val 50000"/>
            </a:avLst>
          </a:prstGeom>
          <a:solidFill>
            <a:schemeClr val="accent3"/>
          </a:solidFill>
          <a:ln>
            <a:noFill/>
          </a:ln>
        </p:spPr>
        <p:txBody>
          <a:bodyPr spcFirstLastPara="1" wrap="square" lIns="121900" tIns="121900" rIns="121900" bIns="121900" anchor="ctr" anchorCtr="0">
            <a:noAutofit/>
          </a:bodyPr>
          <a:lstStyle/>
          <a:p>
            <a:endParaRPr sz="2400"/>
          </a:p>
        </p:txBody>
      </p:sp>
      <p:sp>
        <p:nvSpPr>
          <p:cNvPr id="50" name="Google Shape;1164;p43"/>
          <p:cNvSpPr/>
          <p:nvPr/>
        </p:nvSpPr>
        <p:spPr>
          <a:xfrm>
            <a:off x="3418746" y="5721933"/>
            <a:ext cx="656364" cy="642792"/>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121900" tIns="121900" rIns="121900" bIns="121900" anchor="ctr" anchorCtr="0">
            <a:noAutofit/>
          </a:bodyPr>
          <a:lstStyle/>
          <a:p>
            <a:endParaRPr sz="2400"/>
          </a:p>
        </p:txBody>
      </p:sp>
      <p:sp>
        <p:nvSpPr>
          <p:cNvPr id="51" name="Google Shape;1165;p43"/>
          <p:cNvSpPr/>
          <p:nvPr/>
        </p:nvSpPr>
        <p:spPr>
          <a:xfrm>
            <a:off x="3661484" y="5945923"/>
            <a:ext cx="57024" cy="194820"/>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52" name="Google Shape;1166;p43"/>
          <p:cNvSpPr/>
          <p:nvPr/>
        </p:nvSpPr>
        <p:spPr>
          <a:xfrm>
            <a:off x="3769640" y="5945923"/>
            <a:ext cx="57857" cy="194820"/>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53" name="Google Shape;1167;p43"/>
          <p:cNvSpPr/>
          <p:nvPr/>
        </p:nvSpPr>
        <p:spPr>
          <a:xfrm>
            <a:off x="4264046" y="5869078"/>
            <a:ext cx="348391" cy="348449"/>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54" name="Google Shape;1168;p43"/>
          <p:cNvSpPr/>
          <p:nvPr/>
        </p:nvSpPr>
        <p:spPr>
          <a:xfrm>
            <a:off x="4400296" y="6006102"/>
            <a:ext cx="65237" cy="75237"/>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5" name="Google Shape;1169;p43"/>
          <p:cNvSpPr/>
          <p:nvPr/>
        </p:nvSpPr>
        <p:spPr>
          <a:xfrm>
            <a:off x="4465476" y="6006102"/>
            <a:ext cx="10833" cy="74404"/>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6" name="Google Shape;1170;p43"/>
          <p:cNvSpPr/>
          <p:nvPr/>
        </p:nvSpPr>
        <p:spPr>
          <a:xfrm>
            <a:off x="2859934" y="5869078"/>
            <a:ext cx="347557" cy="348449"/>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57" name="Google Shape;1171;p43"/>
          <p:cNvSpPr/>
          <p:nvPr/>
        </p:nvSpPr>
        <p:spPr>
          <a:xfrm>
            <a:off x="3006006" y="6006102"/>
            <a:ext cx="65356" cy="75237"/>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8" name="Google Shape;1172;p43"/>
          <p:cNvSpPr/>
          <p:nvPr/>
        </p:nvSpPr>
        <p:spPr>
          <a:xfrm>
            <a:off x="2996125" y="6006102"/>
            <a:ext cx="9940" cy="74404"/>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9" name="Google Shape;1173;p43"/>
          <p:cNvSpPr/>
          <p:nvPr/>
        </p:nvSpPr>
        <p:spPr>
          <a:xfrm>
            <a:off x="4954047" y="6026133"/>
            <a:ext cx="2456400" cy="52000"/>
          </a:xfrm>
          <a:prstGeom prst="roundRect">
            <a:avLst>
              <a:gd name="adj" fmla="val 50000"/>
            </a:avLst>
          </a:prstGeom>
          <a:solidFill>
            <a:srgbClr val="FF6A92"/>
          </a:solidFill>
          <a:ln>
            <a:noFill/>
          </a:ln>
        </p:spPr>
        <p:txBody>
          <a:bodyPr spcFirstLastPara="1" wrap="square" lIns="121900" tIns="121900" rIns="121900" bIns="121900" anchor="ctr" anchorCtr="0">
            <a:noAutofit/>
          </a:bodyPr>
          <a:lstStyle/>
          <a:p>
            <a:endParaRPr sz="2400"/>
          </a:p>
        </p:txBody>
      </p:sp>
      <p:sp>
        <p:nvSpPr>
          <p:cNvPr id="60" name="Google Shape;1174;p43"/>
          <p:cNvSpPr/>
          <p:nvPr/>
        </p:nvSpPr>
        <p:spPr>
          <a:xfrm>
            <a:off x="7309177" y="5946307"/>
            <a:ext cx="194727" cy="194803"/>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61" name="Google Shape;1175;p43"/>
          <p:cNvSpPr/>
          <p:nvPr/>
        </p:nvSpPr>
        <p:spPr>
          <a:xfrm>
            <a:off x="7368387" y="6005593"/>
            <a:ext cx="76304" cy="76227"/>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20637633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43"/>
          <p:cNvSpPr txBox="1">
            <a:spLocks noGrp="1"/>
          </p:cNvSpPr>
          <p:nvPr>
            <p:ph type="title"/>
          </p:nvPr>
        </p:nvSpPr>
        <p:spPr>
          <a:xfrm>
            <a:off x="3298970" y="734167"/>
            <a:ext cx="9159730" cy="3875600"/>
          </a:xfrm>
          <a:prstGeom prst="rect">
            <a:avLst/>
          </a:prstGeom>
        </p:spPr>
        <p:txBody>
          <a:bodyPr spcFirstLastPara="1" wrap="square" lIns="121900" tIns="0" rIns="121900" bIns="0" anchor="ctr" anchorCtr="0">
            <a:noAutofit/>
          </a:bodyPr>
          <a:lstStyle/>
          <a:p>
            <a:r>
              <a:rPr lang="en" sz="7200" dirty="0" smtClean="0">
                <a:solidFill>
                  <a:schemeClr val="lt2"/>
                </a:solidFill>
              </a:rPr>
              <a:t>THANK YOU</a:t>
            </a:r>
            <a:endParaRPr sz="7200" dirty="0"/>
          </a:p>
        </p:txBody>
      </p:sp>
      <p:grpSp>
        <p:nvGrpSpPr>
          <p:cNvPr id="1132" name="Google Shape;1132;p43"/>
          <p:cNvGrpSpPr/>
          <p:nvPr/>
        </p:nvGrpSpPr>
        <p:grpSpPr>
          <a:xfrm>
            <a:off x="965116" y="736001"/>
            <a:ext cx="1658917" cy="2187887"/>
            <a:chOff x="723837" y="552000"/>
            <a:chExt cx="1244188" cy="1640915"/>
          </a:xfrm>
        </p:grpSpPr>
        <p:sp>
          <p:nvSpPr>
            <p:cNvPr id="1133" name="Google Shape;1133;p43"/>
            <p:cNvSpPr/>
            <p:nvPr/>
          </p:nvSpPr>
          <p:spPr>
            <a:xfrm>
              <a:off x="729625" y="552000"/>
              <a:ext cx="98100" cy="981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sp>
          <p:nvSpPr>
            <p:cNvPr id="1134" name="Google Shape;1134;p43"/>
            <p:cNvSpPr/>
            <p:nvPr/>
          </p:nvSpPr>
          <p:spPr>
            <a:xfrm>
              <a:off x="882900" y="552000"/>
              <a:ext cx="98100" cy="98100"/>
            </a:xfrm>
            <a:prstGeom prst="ellipse">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1135" name="Google Shape;1135;p43"/>
            <p:cNvSpPr/>
            <p:nvPr/>
          </p:nvSpPr>
          <p:spPr>
            <a:xfrm>
              <a:off x="1036175" y="552000"/>
              <a:ext cx="98100" cy="981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grpSp>
          <p:nvGrpSpPr>
            <p:cNvPr id="1136" name="Google Shape;1136;p43"/>
            <p:cNvGrpSpPr/>
            <p:nvPr/>
          </p:nvGrpSpPr>
          <p:grpSpPr>
            <a:xfrm>
              <a:off x="729630" y="1968358"/>
              <a:ext cx="255615" cy="224557"/>
              <a:chOff x="6184139" y="1980808"/>
              <a:chExt cx="451696" cy="396814"/>
            </a:xfrm>
          </p:grpSpPr>
          <p:sp>
            <p:nvSpPr>
              <p:cNvPr id="1137" name="Google Shape;1137;p43"/>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38" name="Google Shape;1138;p43"/>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1139" name="Google Shape;1139;p43"/>
            <p:cNvGrpSpPr/>
            <p:nvPr/>
          </p:nvGrpSpPr>
          <p:grpSpPr>
            <a:xfrm>
              <a:off x="729630" y="975085"/>
              <a:ext cx="255615" cy="254967"/>
              <a:chOff x="6184139" y="1220827"/>
              <a:chExt cx="451696" cy="450552"/>
            </a:xfrm>
          </p:grpSpPr>
          <p:sp>
            <p:nvSpPr>
              <p:cNvPr id="1140" name="Google Shape;1140;p43"/>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41" name="Google Shape;1141;p43"/>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42" name="Google Shape;1142;p43"/>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1143" name="Google Shape;1143;p43"/>
            <p:cNvGrpSpPr/>
            <p:nvPr/>
          </p:nvGrpSpPr>
          <p:grpSpPr>
            <a:xfrm>
              <a:off x="723837" y="1482615"/>
              <a:ext cx="267223" cy="233165"/>
              <a:chOff x="6908262" y="1240186"/>
              <a:chExt cx="472209" cy="412024"/>
            </a:xfrm>
          </p:grpSpPr>
          <p:sp>
            <p:nvSpPr>
              <p:cNvPr id="1144" name="Google Shape;1144;p43"/>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45" name="Google Shape;1145;p43"/>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46" name="Google Shape;1146;p43"/>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47" name="Google Shape;1147;p43"/>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48" name="Google Shape;1148;p43"/>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49" name="Google Shape;1149;p43"/>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50" name="Google Shape;1150;p43"/>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51" name="Google Shape;1151;p43"/>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sp>
          <p:nvSpPr>
            <p:cNvPr id="1152" name="Google Shape;1152;p43"/>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r>
                <a:rPr lang="en" sz="1467">
                  <a:solidFill>
                    <a:schemeClr val="dk1"/>
                  </a:solidFill>
                  <a:latin typeface="Lexend Deca"/>
                  <a:ea typeface="Lexend Deca"/>
                  <a:cs typeface="Lexend Deca"/>
                  <a:sym typeface="Lexend Deca"/>
                </a:rPr>
                <a:t>Search</a:t>
              </a:r>
              <a:endParaRPr sz="1467">
                <a:solidFill>
                  <a:schemeClr val="dk1"/>
                </a:solidFill>
                <a:latin typeface="Lexend Deca"/>
                <a:ea typeface="Lexend Deca"/>
                <a:cs typeface="Lexend Deca"/>
                <a:sym typeface="Lexend Deca"/>
              </a:endParaRPr>
            </a:p>
          </p:txBody>
        </p:sp>
        <p:sp>
          <p:nvSpPr>
            <p:cNvPr id="1153" name="Google Shape;1153;p43"/>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r>
                <a:rPr lang="en" sz="1467">
                  <a:solidFill>
                    <a:schemeClr val="dk1"/>
                  </a:solidFill>
                  <a:latin typeface="Lexend Deca"/>
                  <a:ea typeface="Lexend Deca"/>
                  <a:cs typeface="Lexend Deca"/>
                  <a:sym typeface="Lexend Deca"/>
                </a:rPr>
                <a:t>Home</a:t>
              </a:r>
              <a:endParaRPr sz="1467">
                <a:solidFill>
                  <a:schemeClr val="dk1"/>
                </a:solidFill>
                <a:latin typeface="Lexend Deca"/>
                <a:ea typeface="Lexend Deca"/>
                <a:cs typeface="Lexend Deca"/>
                <a:sym typeface="Lexend Deca"/>
              </a:endParaRPr>
            </a:p>
          </p:txBody>
        </p:sp>
        <p:sp>
          <p:nvSpPr>
            <p:cNvPr id="1154" name="Google Shape;1154;p43"/>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r>
                <a:rPr lang="en" sz="1467">
                  <a:solidFill>
                    <a:schemeClr val="dk1"/>
                  </a:solidFill>
                  <a:latin typeface="Lexend Deca"/>
                  <a:ea typeface="Lexend Deca"/>
                  <a:cs typeface="Lexend Deca"/>
                  <a:sym typeface="Lexend Deca"/>
                </a:rPr>
                <a:t>Library</a:t>
              </a:r>
              <a:endParaRPr sz="1467">
                <a:solidFill>
                  <a:schemeClr val="dk1"/>
                </a:solidFill>
                <a:latin typeface="Lexend Deca"/>
                <a:ea typeface="Lexend Deca"/>
                <a:cs typeface="Lexend Deca"/>
                <a:sym typeface="Lexend Deca"/>
              </a:endParaRPr>
            </a:p>
          </p:txBody>
        </p:sp>
        <p:cxnSp>
          <p:nvCxnSpPr>
            <p:cNvPr id="1155" name="Google Shape;1155;p43"/>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1156" name="Google Shape;1156;p43"/>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grpSp>
        <p:nvGrpSpPr>
          <p:cNvPr id="1157" name="Google Shape;1157;p43"/>
          <p:cNvGrpSpPr/>
          <p:nvPr/>
        </p:nvGrpSpPr>
        <p:grpSpPr>
          <a:xfrm>
            <a:off x="3287047" y="736004"/>
            <a:ext cx="799096" cy="333797"/>
            <a:chOff x="2465285" y="552003"/>
            <a:chExt cx="599322" cy="250348"/>
          </a:xfrm>
        </p:grpSpPr>
        <p:sp>
          <p:nvSpPr>
            <p:cNvPr id="1158" name="Google Shape;1158;p43"/>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159" name="Google Shape;1159;p43"/>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sp>
          <p:nvSpPr>
            <p:cNvPr id="1160" name="Google Shape;1160;p43"/>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161" name="Google Shape;1161;p43"/>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grpSp>
      <p:sp>
        <p:nvSpPr>
          <p:cNvPr id="1163" name="Google Shape;1163;p43"/>
          <p:cNvSpPr/>
          <p:nvPr/>
        </p:nvSpPr>
        <p:spPr>
          <a:xfrm>
            <a:off x="5299467" y="5619284"/>
            <a:ext cx="5484800" cy="52000"/>
          </a:xfrm>
          <a:prstGeom prst="roundRect">
            <a:avLst>
              <a:gd name="adj" fmla="val 50000"/>
            </a:avLst>
          </a:prstGeom>
          <a:solidFill>
            <a:schemeClr val="accent3"/>
          </a:solidFill>
          <a:ln>
            <a:noFill/>
          </a:ln>
        </p:spPr>
        <p:txBody>
          <a:bodyPr spcFirstLastPara="1" wrap="square" lIns="121900" tIns="121900" rIns="121900" bIns="121900" anchor="ctr" anchorCtr="0">
            <a:noAutofit/>
          </a:bodyPr>
          <a:lstStyle/>
          <a:p>
            <a:endParaRPr sz="2400"/>
          </a:p>
        </p:txBody>
      </p:sp>
      <p:sp>
        <p:nvSpPr>
          <p:cNvPr id="1164" name="Google Shape;1164;p43"/>
          <p:cNvSpPr/>
          <p:nvPr/>
        </p:nvSpPr>
        <p:spPr>
          <a:xfrm>
            <a:off x="3761646" y="5315533"/>
            <a:ext cx="656364" cy="642792"/>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121900" tIns="121900" rIns="121900" bIns="121900" anchor="ctr" anchorCtr="0">
            <a:noAutofit/>
          </a:bodyPr>
          <a:lstStyle/>
          <a:p>
            <a:endParaRPr sz="2400"/>
          </a:p>
        </p:txBody>
      </p:sp>
      <p:sp>
        <p:nvSpPr>
          <p:cNvPr id="1165" name="Google Shape;1165;p43"/>
          <p:cNvSpPr/>
          <p:nvPr/>
        </p:nvSpPr>
        <p:spPr>
          <a:xfrm>
            <a:off x="4004384" y="5539523"/>
            <a:ext cx="57024" cy="194820"/>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166" name="Google Shape;1166;p43"/>
          <p:cNvSpPr/>
          <p:nvPr/>
        </p:nvSpPr>
        <p:spPr>
          <a:xfrm>
            <a:off x="4112540" y="5539523"/>
            <a:ext cx="57857" cy="194820"/>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167" name="Google Shape;1167;p43"/>
          <p:cNvSpPr/>
          <p:nvPr/>
        </p:nvSpPr>
        <p:spPr>
          <a:xfrm>
            <a:off x="4606946" y="5462678"/>
            <a:ext cx="348391" cy="348449"/>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168" name="Google Shape;1168;p43"/>
          <p:cNvSpPr/>
          <p:nvPr/>
        </p:nvSpPr>
        <p:spPr>
          <a:xfrm>
            <a:off x="4743196" y="5599702"/>
            <a:ext cx="65237" cy="75237"/>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169" name="Google Shape;1169;p43"/>
          <p:cNvSpPr/>
          <p:nvPr/>
        </p:nvSpPr>
        <p:spPr>
          <a:xfrm>
            <a:off x="4808376" y="5599702"/>
            <a:ext cx="10833" cy="74404"/>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170" name="Google Shape;1170;p43"/>
          <p:cNvSpPr/>
          <p:nvPr/>
        </p:nvSpPr>
        <p:spPr>
          <a:xfrm>
            <a:off x="3202834" y="5462678"/>
            <a:ext cx="347557" cy="348449"/>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171" name="Google Shape;1171;p43"/>
          <p:cNvSpPr/>
          <p:nvPr/>
        </p:nvSpPr>
        <p:spPr>
          <a:xfrm>
            <a:off x="3348906" y="5599702"/>
            <a:ext cx="65356" cy="75237"/>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172" name="Google Shape;1172;p43"/>
          <p:cNvSpPr/>
          <p:nvPr/>
        </p:nvSpPr>
        <p:spPr>
          <a:xfrm>
            <a:off x="3339025" y="5599702"/>
            <a:ext cx="9940" cy="74404"/>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173" name="Google Shape;1173;p43"/>
          <p:cNvSpPr/>
          <p:nvPr/>
        </p:nvSpPr>
        <p:spPr>
          <a:xfrm>
            <a:off x="5296947" y="5619733"/>
            <a:ext cx="2456400" cy="52000"/>
          </a:xfrm>
          <a:prstGeom prst="roundRect">
            <a:avLst>
              <a:gd name="adj" fmla="val 50000"/>
            </a:avLst>
          </a:prstGeom>
          <a:solidFill>
            <a:srgbClr val="FF6A92"/>
          </a:solidFill>
          <a:ln>
            <a:noFill/>
          </a:ln>
        </p:spPr>
        <p:txBody>
          <a:bodyPr spcFirstLastPara="1" wrap="square" lIns="121900" tIns="121900" rIns="121900" bIns="121900" anchor="ctr" anchorCtr="0">
            <a:noAutofit/>
          </a:bodyPr>
          <a:lstStyle/>
          <a:p>
            <a:endParaRPr sz="2400"/>
          </a:p>
        </p:txBody>
      </p:sp>
      <p:sp>
        <p:nvSpPr>
          <p:cNvPr id="1174" name="Google Shape;1174;p43"/>
          <p:cNvSpPr/>
          <p:nvPr/>
        </p:nvSpPr>
        <p:spPr>
          <a:xfrm>
            <a:off x="7652077" y="5539907"/>
            <a:ext cx="194727" cy="194803"/>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175" name="Google Shape;1175;p43"/>
          <p:cNvSpPr/>
          <p:nvPr/>
        </p:nvSpPr>
        <p:spPr>
          <a:xfrm>
            <a:off x="7711287" y="5599193"/>
            <a:ext cx="76304" cy="76227"/>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121900" tIns="121900" rIns="121900" bIns="121900" anchor="ctr" anchorCtr="0">
            <a:noAutofit/>
          </a:bodyPr>
          <a:lstStyle/>
          <a:p>
            <a:endParaRPr sz="2400"/>
          </a:p>
        </p:txBody>
      </p:sp>
      <p:grpSp>
        <p:nvGrpSpPr>
          <p:cNvPr id="47" name="Google Shape;2576;p53"/>
          <p:cNvGrpSpPr/>
          <p:nvPr/>
        </p:nvGrpSpPr>
        <p:grpSpPr>
          <a:xfrm>
            <a:off x="3573546" y="3297569"/>
            <a:ext cx="2806700" cy="296531"/>
            <a:chOff x="2848700" y="6991600"/>
            <a:chExt cx="5026475" cy="895950"/>
          </a:xfrm>
        </p:grpSpPr>
        <p:sp>
          <p:nvSpPr>
            <p:cNvPr id="48" name="Google Shape;2577;p53"/>
            <p:cNvSpPr/>
            <p:nvPr/>
          </p:nvSpPr>
          <p:spPr>
            <a:xfrm>
              <a:off x="2968975" y="7312325"/>
              <a:ext cx="26750" cy="267325"/>
            </a:xfrm>
            <a:custGeom>
              <a:avLst/>
              <a:gdLst/>
              <a:ahLst/>
              <a:cxnLst/>
              <a:rect l="l" t="t" r="r" b="b"/>
              <a:pathLst>
                <a:path w="1070" h="10693" extrusionOk="0">
                  <a:moveTo>
                    <a:pt x="1" y="1"/>
                  </a:moveTo>
                  <a:lnTo>
                    <a:pt x="1" y="10692"/>
                  </a:lnTo>
                  <a:lnTo>
                    <a:pt x="1070" y="10692"/>
                  </a:lnTo>
                  <a:lnTo>
                    <a:pt x="1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78;p53"/>
            <p:cNvSpPr/>
            <p:nvPr/>
          </p:nvSpPr>
          <p:spPr>
            <a:xfrm>
              <a:off x="3022450" y="7258875"/>
              <a:ext cx="26750" cy="374725"/>
            </a:xfrm>
            <a:custGeom>
              <a:avLst/>
              <a:gdLst/>
              <a:ahLst/>
              <a:cxnLst/>
              <a:rect l="l" t="t" r="r" b="b"/>
              <a:pathLst>
                <a:path w="1070" h="14989" extrusionOk="0">
                  <a:moveTo>
                    <a:pt x="0" y="1"/>
                  </a:moveTo>
                  <a:lnTo>
                    <a:pt x="0" y="14989"/>
                  </a:lnTo>
                  <a:lnTo>
                    <a:pt x="1069" y="14989"/>
                  </a:lnTo>
                  <a:lnTo>
                    <a:pt x="1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79;p53"/>
            <p:cNvSpPr/>
            <p:nvPr/>
          </p:nvSpPr>
          <p:spPr>
            <a:xfrm>
              <a:off x="3089250" y="7178700"/>
              <a:ext cx="26750" cy="535100"/>
            </a:xfrm>
            <a:custGeom>
              <a:avLst/>
              <a:gdLst/>
              <a:ahLst/>
              <a:cxnLst/>
              <a:rect l="l" t="t" r="r" b="b"/>
              <a:pathLst>
                <a:path w="1070" h="21404" extrusionOk="0">
                  <a:moveTo>
                    <a:pt x="0" y="0"/>
                  </a:moveTo>
                  <a:lnTo>
                    <a:pt x="0" y="21403"/>
                  </a:lnTo>
                  <a:lnTo>
                    <a:pt x="1069" y="21403"/>
                  </a:lnTo>
                  <a:lnTo>
                    <a:pt x="1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80;p53"/>
            <p:cNvSpPr/>
            <p:nvPr/>
          </p:nvSpPr>
          <p:spPr>
            <a:xfrm>
              <a:off x="3142700" y="7138575"/>
              <a:ext cx="26750" cy="601950"/>
            </a:xfrm>
            <a:custGeom>
              <a:avLst/>
              <a:gdLst/>
              <a:ahLst/>
              <a:cxnLst/>
              <a:rect l="l" t="t" r="r" b="b"/>
              <a:pathLst>
                <a:path w="1070" h="24078" extrusionOk="0">
                  <a:moveTo>
                    <a:pt x="0" y="1"/>
                  </a:moveTo>
                  <a:lnTo>
                    <a:pt x="0" y="24077"/>
                  </a:lnTo>
                  <a:lnTo>
                    <a:pt x="1069" y="24077"/>
                  </a:lnTo>
                  <a:lnTo>
                    <a:pt x="1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81;p53"/>
            <p:cNvSpPr/>
            <p:nvPr/>
          </p:nvSpPr>
          <p:spPr>
            <a:xfrm>
              <a:off x="3196150" y="7018325"/>
              <a:ext cx="26750" cy="842500"/>
            </a:xfrm>
            <a:custGeom>
              <a:avLst/>
              <a:gdLst/>
              <a:ahLst/>
              <a:cxnLst/>
              <a:rect l="l" t="t" r="r" b="b"/>
              <a:pathLst>
                <a:path w="1070" h="33700" extrusionOk="0">
                  <a:moveTo>
                    <a:pt x="0" y="1"/>
                  </a:moveTo>
                  <a:lnTo>
                    <a:pt x="0" y="33699"/>
                  </a:lnTo>
                  <a:lnTo>
                    <a:pt x="1070" y="33699"/>
                  </a:lnTo>
                  <a:lnTo>
                    <a:pt x="1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82;p53"/>
            <p:cNvSpPr/>
            <p:nvPr/>
          </p:nvSpPr>
          <p:spPr>
            <a:xfrm>
              <a:off x="3263000" y="7085125"/>
              <a:ext cx="26750" cy="708850"/>
            </a:xfrm>
            <a:custGeom>
              <a:avLst/>
              <a:gdLst/>
              <a:ahLst/>
              <a:cxnLst/>
              <a:rect l="l" t="t" r="r" b="b"/>
              <a:pathLst>
                <a:path w="1070" h="28354" extrusionOk="0">
                  <a:moveTo>
                    <a:pt x="0" y="1"/>
                  </a:moveTo>
                  <a:lnTo>
                    <a:pt x="0" y="28354"/>
                  </a:lnTo>
                  <a:lnTo>
                    <a:pt x="1069" y="28354"/>
                  </a:lnTo>
                  <a:lnTo>
                    <a:pt x="1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583;p53"/>
            <p:cNvSpPr/>
            <p:nvPr/>
          </p:nvSpPr>
          <p:spPr>
            <a:xfrm>
              <a:off x="3316950" y="7178700"/>
              <a:ext cx="26750" cy="535100"/>
            </a:xfrm>
            <a:custGeom>
              <a:avLst/>
              <a:gdLst/>
              <a:ahLst/>
              <a:cxnLst/>
              <a:rect l="l" t="t" r="r" b="b"/>
              <a:pathLst>
                <a:path w="1070" h="21404" extrusionOk="0">
                  <a:moveTo>
                    <a:pt x="1" y="0"/>
                  </a:moveTo>
                  <a:lnTo>
                    <a:pt x="1" y="21403"/>
                  </a:lnTo>
                  <a:lnTo>
                    <a:pt x="1070" y="21403"/>
                  </a:lnTo>
                  <a:lnTo>
                    <a:pt x="1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584;p53"/>
            <p:cNvSpPr/>
            <p:nvPr/>
          </p:nvSpPr>
          <p:spPr>
            <a:xfrm>
              <a:off x="3370425" y="7245500"/>
              <a:ext cx="26750" cy="401500"/>
            </a:xfrm>
            <a:custGeom>
              <a:avLst/>
              <a:gdLst/>
              <a:ahLst/>
              <a:cxnLst/>
              <a:rect l="l" t="t" r="r" b="b"/>
              <a:pathLst>
                <a:path w="1070" h="16060" extrusionOk="0">
                  <a:moveTo>
                    <a:pt x="0" y="0"/>
                  </a:moveTo>
                  <a:lnTo>
                    <a:pt x="0" y="16059"/>
                  </a:lnTo>
                  <a:lnTo>
                    <a:pt x="1069" y="16059"/>
                  </a:lnTo>
                  <a:lnTo>
                    <a:pt x="1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585;p53"/>
            <p:cNvSpPr/>
            <p:nvPr/>
          </p:nvSpPr>
          <p:spPr>
            <a:xfrm>
              <a:off x="3437250" y="7018325"/>
              <a:ext cx="26750" cy="842500"/>
            </a:xfrm>
            <a:custGeom>
              <a:avLst/>
              <a:gdLst/>
              <a:ahLst/>
              <a:cxnLst/>
              <a:rect l="l" t="t" r="r" b="b"/>
              <a:pathLst>
                <a:path w="1070" h="33700" extrusionOk="0">
                  <a:moveTo>
                    <a:pt x="1" y="1"/>
                  </a:moveTo>
                  <a:lnTo>
                    <a:pt x="1" y="33699"/>
                  </a:lnTo>
                  <a:lnTo>
                    <a:pt x="1070" y="33699"/>
                  </a:lnTo>
                  <a:lnTo>
                    <a:pt x="1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586;p53"/>
            <p:cNvSpPr/>
            <p:nvPr/>
          </p:nvSpPr>
          <p:spPr>
            <a:xfrm>
              <a:off x="3490700" y="7125250"/>
              <a:ext cx="26775" cy="628650"/>
            </a:xfrm>
            <a:custGeom>
              <a:avLst/>
              <a:gdLst/>
              <a:ahLst/>
              <a:cxnLst/>
              <a:rect l="l" t="t" r="r" b="b"/>
              <a:pathLst>
                <a:path w="1071" h="25146" extrusionOk="0">
                  <a:moveTo>
                    <a:pt x="1" y="0"/>
                  </a:moveTo>
                  <a:lnTo>
                    <a:pt x="1" y="25146"/>
                  </a:lnTo>
                  <a:lnTo>
                    <a:pt x="1070" y="25146"/>
                  </a:lnTo>
                  <a:lnTo>
                    <a:pt x="1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587;p53"/>
            <p:cNvSpPr/>
            <p:nvPr/>
          </p:nvSpPr>
          <p:spPr>
            <a:xfrm>
              <a:off x="3544175" y="7205425"/>
              <a:ext cx="26750" cy="481650"/>
            </a:xfrm>
            <a:custGeom>
              <a:avLst/>
              <a:gdLst/>
              <a:ahLst/>
              <a:cxnLst/>
              <a:rect l="l" t="t" r="r" b="b"/>
              <a:pathLst>
                <a:path w="1070" h="19266" extrusionOk="0">
                  <a:moveTo>
                    <a:pt x="0" y="0"/>
                  </a:moveTo>
                  <a:lnTo>
                    <a:pt x="0" y="19265"/>
                  </a:lnTo>
                  <a:lnTo>
                    <a:pt x="1069" y="19265"/>
                  </a:lnTo>
                  <a:lnTo>
                    <a:pt x="1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588;p53"/>
            <p:cNvSpPr/>
            <p:nvPr/>
          </p:nvSpPr>
          <p:spPr>
            <a:xfrm>
              <a:off x="3610975" y="7218775"/>
              <a:ext cx="26750" cy="454950"/>
            </a:xfrm>
            <a:custGeom>
              <a:avLst/>
              <a:gdLst/>
              <a:ahLst/>
              <a:cxnLst/>
              <a:rect l="l" t="t" r="r" b="b"/>
              <a:pathLst>
                <a:path w="1070" h="18198" extrusionOk="0">
                  <a:moveTo>
                    <a:pt x="0" y="0"/>
                  </a:moveTo>
                  <a:lnTo>
                    <a:pt x="0" y="18197"/>
                  </a:lnTo>
                  <a:lnTo>
                    <a:pt x="1069" y="18197"/>
                  </a:lnTo>
                  <a:lnTo>
                    <a:pt x="1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589;p53"/>
            <p:cNvSpPr/>
            <p:nvPr/>
          </p:nvSpPr>
          <p:spPr>
            <a:xfrm>
              <a:off x="3664425" y="7272225"/>
              <a:ext cx="26750" cy="348050"/>
            </a:xfrm>
            <a:custGeom>
              <a:avLst/>
              <a:gdLst/>
              <a:ahLst/>
              <a:cxnLst/>
              <a:rect l="l" t="t" r="r" b="b"/>
              <a:pathLst>
                <a:path w="1070" h="13922" extrusionOk="0">
                  <a:moveTo>
                    <a:pt x="0" y="0"/>
                  </a:moveTo>
                  <a:lnTo>
                    <a:pt x="0" y="13921"/>
                  </a:lnTo>
                  <a:lnTo>
                    <a:pt x="1069" y="13921"/>
                  </a:lnTo>
                  <a:lnTo>
                    <a:pt x="1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590;p53"/>
            <p:cNvSpPr/>
            <p:nvPr/>
          </p:nvSpPr>
          <p:spPr>
            <a:xfrm>
              <a:off x="3717875" y="7232150"/>
              <a:ext cx="26750" cy="428175"/>
            </a:xfrm>
            <a:custGeom>
              <a:avLst/>
              <a:gdLst/>
              <a:ahLst/>
              <a:cxnLst/>
              <a:rect l="l" t="t" r="r" b="b"/>
              <a:pathLst>
                <a:path w="1070" h="17127" extrusionOk="0">
                  <a:moveTo>
                    <a:pt x="1" y="1"/>
                  </a:moveTo>
                  <a:lnTo>
                    <a:pt x="1" y="17127"/>
                  </a:lnTo>
                  <a:lnTo>
                    <a:pt x="1070" y="17127"/>
                  </a:lnTo>
                  <a:lnTo>
                    <a:pt x="1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591;p53"/>
            <p:cNvSpPr/>
            <p:nvPr/>
          </p:nvSpPr>
          <p:spPr>
            <a:xfrm>
              <a:off x="3784725" y="7258875"/>
              <a:ext cx="26750" cy="374725"/>
            </a:xfrm>
            <a:custGeom>
              <a:avLst/>
              <a:gdLst/>
              <a:ahLst/>
              <a:cxnLst/>
              <a:rect l="l" t="t" r="r" b="b"/>
              <a:pathLst>
                <a:path w="1070" h="14989" extrusionOk="0">
                  <a:moveTo>
                    <a:pt x="0" y="1"/>
                  </a:moveTo>
                  <a:lnTo>
                    <a:pt x="0" y="14989"/>
                  </a:lnTo>
                  <a:lnTo>
                    <a:pt x="1069" y="14989"/>
                  </a:lnTo>
                  <a:lnTo>
                    <a:pt x="1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592;p53"/>
            <p:cNvSpPr/>
            <p:nvPr/>
          </p:nvSpPr>
          <p:spPr>
            <a:xfrm>
              <a:off x="3838175" y="7258875"/>
              <a:ext cx="26750" cy="374725"/>
            </a:xfrm>
            <a:custGeom>
              <a:avLst/>
              <a:gdLst/>
              <a:ahLst/>
              <a:cxnLst/>
              <a:rect l="l" t="t" r="r" b="b"/>
              <a:pathLst>
                <a:path w="1070" h="14989" extrusionOk="0">
                  <a:moveTo>
                    <a:pt x="0" y="1"/>
                  </a:moveTo>
                  <a:lnTo>
                    <a:pt x="0" y="14989"/>
                  </a:lnTo>
                  <a:lnTo>
                    <a:pt x="1070" y="14989"/>
                  </a:lnTo>
                  <a:lnTo>
                    <a:pt x="1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593;p53"/>
            <p:cNvSpPr/>
            <p:nvPr/>
          </p:nvSpPr>
          <p:spPr>
            <a:xfrm>
              <a:off x="3891625" y="7151975"/>
              <a:ext cx="26750" cy="575200"/>
            </a:xfrm>
            <a:custGeom>
              <a:avLst/>
              <a:gdLst/>
              <a:ahLst/>
              <a:cxnLst/>
              <a:rect l="l" t="t" r="r" b="b"/>
              <a:pathLst>
                <a:path w="1070" h="23008" extrusionOk="0">
                  <a:moveTo>
                    <a:pt x="1" y="0"/>
                  </a:moveTo>
                  <a:lnTo>
                    <a:pt x="1" y="23008"/>
                  </a:lnTo>
                  <a:lnTo>
                    <a:pt x="1070" y="23008"/>
                  </a:lnTo>
                  <a:lnTo>
                    <a:pt x="1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594;p53"/>
            <p:cNvSpPr/>
            <p:nvPr/>
          </p:nvSpPr>
          <p:spPr>
            <a:xfrm>
              <a:off x="3958425" y="7192050"/>
              <a:ext cx="26750" cy="508400"/>
            </a:xfrm>
            <a:custGeom>
              <a:avLst/>
              <a:gdLst/>
              <a:ahLst/>
              <a:cxnLst/>
              <a:rect l="l" t="t" r="r" b="b"/>
              <a:pathLst>
                <a:path w="1070" h="20336" extrusionOk="0">
                  <a:moveTo>
                    <a:pt x="1" y="0"/>
                  </a:moveTo>
                  <a:lnTo>
                    <a:pt x="1" y="20335"/>
                  </a:lnTo>
                  <a:lnTo>
                    <a:pt x="1070" y="20335"/>
                  </a:lnTo>
                  <a:lnTo>
                    <a:pt x="1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595;p53"/>
            <p:cNvSpPr/>
            <p:nvPr/>
          </p:nvSpPr>
          <p:spPr>
            <a:xfrm>
              <a:off x="4011875" y="7071775"/>
              <a:ext cx="26750" cy="735575"/>
            </a:xfrm>
            <a:custGeom>
              <a:avLst/>
              <a:gdLst/>
              <a:ahLst/>
              <a:cxnLst/>
              <a:rect l="l" t="t" r="r" b="b"/>
              <a:pathLst>
                <a:path w="1070" h="29423" extrusionOk="0">
                  <a:moveTo>
                    <a:pt x="1" y="1"/>
                  </a:moveTo>
                  <a:lnTo>
                    <a:pt x="1" y="29423"/>
                  </a:lnTo>
                  <a:lnTo>
                    <a:pt x="1070" y="29423"/>
                  </a:lnTo>
                  <a:lnTo>
                    <a:pt x="1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596;p53"/>
            <p:cNvSpPr/>
            <p:nvPr/>
          </p:nvSpPr>
          <p:spPr>
            <a:xfrm>
              <a:off x="4065350" y="7004950"/>
              <a:ext cx="26750" cy="869200"/>
            </a:xfrm>
            <a:custGeom>
              <a:avLst/>
              <a:gdLst/>
              <a:ahLst/>
              <a:cxnLst/>
              <a:rect l="l" t="t" r="r" b="b"/>
              <a:pathLst>
                <a:path w="1070" h="34768" extrusionOk="0">
                  <a:moveTo>
                    <a:pt x="0" y="0"/>
                  </a:moveTo>
                  <a:lnTo>
                    <a:pt x="0" y="34768"/>
                  </a:lnTo>
                  <a:lnTo>
                    <a:pt x="1069" y="34768"/>
                  </a:lnTo>
                  <a:lnTo>
                    <a:pt x="1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597;p53"/>
            <p:cNvSpPr/>
            <p:nvPr/>
          </p:nvSpPr>
          <p:spPr>
            <a:xfrm>
              <a:off x="4132175" y="7085125"/>
              <a:ext cx="26750" cy="708850"/>
            </a:xfrm>
            <a:custGeom>
              <a:avLst/>
              <a:gdLst/>
              <a:ahLst/>
              <a:cxnLst/>
              <a:rect l="l" t="t" r="r" b="b"/>
              <a:pathLst>
                <a:path w="1070" h="28354" extrusionOk="0">
                  <a:moveTo>
                    <a:pt x="1" y="1"/>
                  </a:moveTo>
                  <a:lnTo>
                    <a:pt x="1" y="28354"/>
                  </a:lnTo>
                  <a:lnTo>
                    <a:pt x="1070" y="28354"/>
                  </a:lnTo>
                  <a:lnTo>
                    <a:pt x="1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598;p53"/>
            <p:cNvSpPr/>
            <p:nvPr/>
          </p:nvSpPr>
          <p:spPr>
            <a:xfrm>
              <a:off x="4185625" y="7018325"/>
              <a:ext cx="26775" cy="842500"/>
            </a:xfrm>
            <a:custGeom>
              <a:avLst/>
              <a:gdLst/>
              <a:ahLst/>
              <a:cxnLst/>
              <a:rect l="l" t="t" r="r" b="b"/>
              <a:pathLst>
                <a:path w="1071" h="33700" extrusionOk="0">
                  <a:moveTo>
                    <a:pt x="1" y="1"/>
                  </a:moveTo>
                  <a:lnTo>
                    <a:pt x="1" y="33699"/>
                  </a:lnTo>
                  <a:lnTo>
                    <a:pt x="1070" y="33699"/>
                  </a:lnTo>
                  <a:lnTo>
                    <a:pt x="1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599;p53"/>
            <p:cNvSpPr/>
            <p:nvPr/>
          </p:nvSpPr>
          <p:spPr>
            <a:xfrm>
              <a:off x="4252425" y="7205425"/>
              <a:ext cx="26750" cy="481650"/>
            </a:xfrm>
            <a:custGeom>
              <a:avLst/>
              <a:gdLst/>
              <a:ahLst/>
              <a:cxnLst/>
              <a:rect l="l" t="t" r="r" b="b"/>
              <a:pathLst>
                <a:path w="1070" h="19266" extrusionOk="0">
                  <a:moveTo>
                    <a:pt x="1" y="0"/>
                  </a:moveTo>
                  <a:lnTo>
                    <a:pt x="1" y="19265"/>
                  </a:lnTo>
                  <a:lnTo>
                    <a:pt x="1070" y="19265"/>
                  </a:lnTo>
                  <a:lnTo>
                    <a:pt x="1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600;p53"/>
            <p:cNvSpPr/>
            <p:nvPr/>
          </p:nvSpPr>
          <p:spPr>
            <a:xfrm>
              <a:off x="4305900" y="7285600"/>
              <a:ext cx="26750" cy="321275"/>
            </a:xfrm>
            <a:custGeom>
              <a:avLst/>
              <a:gdLst/>
              <a:ahLst/>
              <a:cxnLst/>
              <a:rect l="l" t="t" r="r" b="b"/>
              <a:pathLst>
                <a:path w="1070" h="12851" extrusionOk="0">
                  <a:moveTo>
                    <a:pt x="0" y="1"/>
                  </a:moveTo>
                  <a:lnTo>
                    <a:pt x="0" y="12851"/>
                  </a:lnTo>
                  <a:lnTo>
                    <a:pt x="1069" y="12851"/>
                  </a:lnTo>
                  <a:lnTo>
                    <a:pt x="1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601;p53"/>
            <p:cNvSpPr/>
            <p:nvPr/>
          </p:nvSpPr>
          <p:spPr>
            <a:xfrm>
              <a:off x="4359350" y="7232150"/>
              <a:ext cx="26750" cy="428175"/>
            </a:xfrm>
            <a:custGeom>
              <a:avLst/>
              <a:gdLst/>
              <a:ahLst/>
              <a:cxnLst/>
              <a:rect l="l" t="t" r="r" b="b"/>
              <a:pathLst>
                <a:path w="1070" h="17127" extrusionOk="0">
                  <a:moveTo>
                    <a:pt x="0" y="1"/>
                  </a:moveTo>
                  <a:lnTo>
                    <a:pt x="0" y="17127"/>
                  </a:lnTo>
                  <a:lnTo>
                    <a:pt x="1069" y="17127"/>
                  </a:lnTo>
                  <a:lnTo>
                    <a:pt x="1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602;p53"/>
            <p:cNvSpPr/>
            <p:nvPr/>
          </p:nvSpPr>
          <p:spPr>
            <a:xfrm>
              <a:off x="4426175" y="7125250"/>
              <a:ext cx="26775" cy="628650"/>
            </a:xfrm>
            <a:custGeom>
              <a:avLst/>
              <a:gdLst/>
              <a:ahLst/>
              <a:cxnLst/>
              <a:rect l="l" t="t" r="r" b="b"/>
              <a:pathLst>
                <a:path w="1071" h="25146" extrusionOk="0">
                  <a:moveTo>
                    <a:pt x="1" y="0"/>
                  </a:moveTo>
                  <a:lnTo>
                    <a:pt x="1" y="25146"/>
                  </a:lnTo>
                  <a:lnTo>
                    <a:pt x="1070" y="25146"/>
                  </a:lnTo>
                  <a:lnTo>
                    <a:pt x="1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603;p53"/>
            <p:cNvSpPr/>
            <p:nvPr/>
          </p:nvSpPr>
          <p:spPr>
            <a:xfrm>
              <a:off x="4479650" y="6991600"/>
              <a:ext cx="26750" cy="895950"/>
            </a:xfrm>
            <a:custGeom>
              <a:avLst/>
              <a:gdLst/>
              <a:ahLst/>
              <a:cxnLst/>
              <a:rect l="l" t="t" r="r" b="b"/>
              <a:pathLst>
                <a:path w="1070" h="35838" extrusionOk="0">
                  <a:moveTo>
                    <a:pt x="0" y="1"/>
                  </a:moveTo>
                  <a:lnTo>
                    <a:pt x="0" y="35837"/>
                  </a:lnTo>
                  <a:lnTo>
                    <a:pt x="1069" y="35837"/>
                  </a:lnTo>
                  <a:lnTo>
                    <a:pt x="1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604;p53"/>
            <p:cNvSpPr/>
            <p:nvPr/>
          </p:nvSpPr>
          <p:spPr>
            <a:xfrm>
              <a:off x="4533100" y="6991600"/>
              <a:ext cx="26750" cy="895950"/>
            </a:xfrm>
            <a:custGeom>
              <a:avLst/>
              <a:gdLst/>
              <a:ahLst/>
              <a:cxnLst/>
              <a:rect l="l" t="t" r="r" b="b"/>
              <a:pathLst>
                <a:path w="1070" h="35838" extrusionOk="0">
                  <a:moveTo>
                    <a:pt x="0" y="1"/>
                  </a:moveTo>
                  <a:lnTo>
                    <a:pt x="0" y="35837"/>
                  </a:lnTo>
                  <a:lnTo>
                    <a:pt x="1069" y="35837"/>
                  </a:lnTo>
                  <a:lnTo>
                    <a:pt x="1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605;p53"/>
            <p:cNvSpPr/>
            <p:nvPr/>
          </p:nvSpPr>
          <p:spPr>
            <a:xfrm>
              <a:off x="4599900" y="7085125"/>
              <a:ext cx="26750" cy="708850"/>
            </a:xfrm>
            <a:custGeom>
              <a:avLst/>
              <a:gdLst/>
              <a:ahLst/>
              <a:cxnLst/>
              <a:rect l="l" t="t" r="r" b="b"/>
              <a:pathLst>
                <a:path w="1070" h="28354" extrusionOk="0">
                  <a:moveTo>
                    <a:pt x="0" y="1"/>
                  </a:moveTo>
                  <a:lnTo>
                    <a:pt x="0" y="28354"/>
                  </a:lnTo>
                  <a:lnTo>
                    <a:pt x="1069" y="28354"/>
                  </a:lnTo>
                  <a:lnTo>
                    <a:pt x="1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606;p53"/>
            <p:cNvSpPr/>
            <p:nvPr/>
          </p:nvSpPr>
          <p:spPr>
            <a:xfrm>
              <a:off x="4653350" y="7178700"/>
              <a:ext cx="26750" cy="535100"/>
            </a:xfrm>
            <a:custGeom>
              <a:avLst/>
              <a:gdLst/>
              <a:ahLst/>
              <a:cxnLst/>
              <a:rect l="l" t="t" r="r" b="b"/>
              <a:pathLst>
                <a:path w="1070" h="21404" extrusionOk="0">
                  <a:moveTo>
                    <a:pt x="1" y="0"/>
                  </a:moveTo>
                  <a:lnTo>
                    <a:pt x="1" y="21403"/>
                  </a:lnTo>
                  <a:lnTo>
                    <a:pt x="1070" y="21403"/>
                  </a:lnTo>
                  <a:lnTo>
                    <a:pt x="1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607;p53"/>
            <p:cNvSpPr/>
            <p:nvPr/>
          </p:nvSpPr>
          <p:spPr>
            <a:xfrm>
              <a:off x="4706800" y="7298950"/>
              <a:ext cx="26750" cy="294025"/>
            </a:xfrm>
            <a:custGeom>
              <a:avLst/>
              <a:gdLst/>
              <a:ahLst/>
              <a:cxnLst/>
              <a:rect l="l" t="t" r="r" b="b"/>
              <a:pathLst>
                <a:path w="1070" h="11761" extrusionOk="0">
                  <a:moveTo>
                    <a:pt x="1" y="1"/>
                  </a:moveTo>
                  <a:lnTo>
                    <a:pt x="1" y="11761"/>
                  </a:lnTo>
                  <a:lnTo>
                    <a:pt x="1070" y="11761"/>
                  </a:lnTo>
                  <a:lnTo>
                    <a:pt x="1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608;p53"/>
            <p:cNvSpPr/>
            <p:nvPr/>
          </p:nvSpPr>
          <p:spPr>
            <a:xfrm>
              <a:off x="4773650" y="7312325"/>
              <a:ext cx="26750" cy="267325"/>
            </a:xfrm>
            <a:custGeom>
              <a:avLst/>
              <a:gdLst/>
              <a:ahLst/>
              <a:cxnLst/>
              <a:rect l="l" t="t" r="r" b="b"/>
              <a:pathLst>
                <a:path w="1070" h="10693" extrusionOk="0">
                  <a:moveTo>
                    <a:pt x="0" y="1"/>
                  </a:moveTo>
                  <a:lnTo>
                    <a:pt x="0" y="10692"/>
                  </a:lnTo>
                  <a:lnTo>
                    <a:pt x="1070" y="10692"/>
                  </a:lnTo>
                  <a:lnTo>
                    <a:pt x="1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609;p53"/>
            <p:cNvSpPr/>
            <p:nvPr/>
          </p:nvSpPr>
          <p:spPr>
            <a:xfrm>
              <a:off x="4827100" y="7258875"/>
              <a:ext cx="26750" cy="374725"/>
            </a:xfrm>
            <a:custGeom>
              <a:avLst/>
              <a:gdLst/>
              <a:ahLst/>
              <a:cxnLst/>
              <a:rect l="l" t="t" r="r" b="b"/>
              <a:pathLst>
                <a:path w="1070" h="14989" extrusionOk="0">
                  <a:moveTo>
                    <a:pt x="1" y="1"/>
                  </a:moveTo>
                  <a:lnTo>
                    <a:pt x="1" y="14989"/>
                  </a:lnTo>
                  <a:lnTo>
                    <a:pt x="1070" y="14989"/>
                  </a:lnTo>
                  <a:lnTo>
                    <a:pt x="1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610;p53"/>
            <p:cNvSpPr/>
            <p:nvPr/>
          </p:nvSpPr>
          <p:spPr>
            <a:xfrm>
              <a:off x="4880550" y="7178700"/>
              <a:ext cx="26750" cy="535100"/>
            </a:xfrm>
            <a:custGeom>
              <a:avLst/>
              <a:gdLst/>
              <a:ahLst/>
              <a:cxnLst/>
              <a:rect l="l" t="t" r="r" b="b"/>
              <a:pathLst>
                <a:path w="1070" h="21404" extrusionOk="0">
                  <a:moveTo>
                    <a:pt x="1" y="0"/>
                  </a:moveTo>
                  <a:lnTo>
                    <a:pt x="1" y="21403"/>
                  </a:lnTo>
                  <a:lnTo>
                    <a:pt x="1070" y="21403"/>
                  </a:lnTo>
                  <a:lnTo>
                    <a:pt x="1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611;p53"/>
            <p:cNvSpPr/>
            <p:nvPr/>
          </p:nvSpPr>
          <p:spPr>
            <a:xfrm>
              <a:off x="4947350" y="7138575"/>
              <a:ext cx="26750" cy="601950"/>
            </a:xfrm>
            <a:custGeom>
              <a:avLst/>
              <a:gdLst/>
              <a:ahLst/>
              <a:cxnLst/>
              <a:rect l="l" t="t" r="r" b="b"/>
              <a:pathLst>
                <a:path w="1070" h="24078" extrusionOk="0">
                  <a:moveTo>
                    <a:pt x="1" y="1"/>
                  </a:moveTo>
                  <a:lnTo>
                    <a:pt x="1" y="24077"/>
                  </a:lnTo>
                  <a:lnTo>
                    <a:pt x="1070" y="24077"/>
                  </a:lnTo>
                  <a:lnTo>
                    <a:pt x="1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612;p53"/>
            <p:cNvSpPr/>
            <p:nvPr/>
          </p:nvSpPr>
          <p:spPr>
            <a:xfrm>
              <a:off x="5000825" y="7018325"/>
              <a:ext cx="26750" cy="842500"/>
            </a:xfrm>
            <a:custGeom>
              <a:avLst/>
              <a:gdLst/>
              <a:ahLst/>
              <a:cxnLst/>
              <a:rect l="l" t="t" r="r" b="b"/>
              <a:pathLst>
                <a:path w="1070" h="33700" extrusionOk="0">
                  <a:moveTo>
                    <a:pt x="0" y="1"/>
                  </a:moveTo>
                  <a:lnTo>
                    <a:pt x="0" y="33699"/>
                  </a:lnTo>
                  <a:lnTo>
                    <a:pt x="1069" y="33699"/>
                  </a:lnTo>
                  <a:lnTo>
                    <a:pt x="1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613;p53"/>
            <p:cNvSpPr/>
            <p:nvPr/>
          </p:nvSpPr>
          <p:spPr>
            <a:xfrm>
              <a:off x="5054275" y="7085125"/>
              <a:ext cx="27300" cy="708850"/>
            </a:xfrm>
            <a:custGeom>
              <a:avLst/>
              <a:gdLst/>
              <a:ahLst/>
              <a:cxnLst/>
              <a:rect l="l" t="t" r="r" b="b"/>
              <a:pathLst>
                <a:path w="1092" h="28354" extrusionOk="0">
                  <a:moveTo>
                    <a:pt x="0" y="1"/>
                  </a:moveTo>
                  <a:lnTo>
                    <a:pt x="0" y="28354"/>
                  </a:lnTo>
                  <a:lnTo>
                    <a:pt x="1092" y="28354"/>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614;p53"/>
            <p:cNvSpPr/>
            <p:nvPr/>
          </p:nvSpPr>
          <p:spPr>
            <a:xfrm>
              <a:off x="5121625" y="7178700"/>
              <a:ext cx="26750" cy="535100"/>
            </a:xfrm>
            <a:custGeom>
              <a:avLst/>
              <a:gdLst/>
              <a:ahLst/>
              <a:cxnLst/>
              <a:rect l="l" t="t" r="r" b="b"/>
              <a:pathLst>
                <a:path w="1070" h="21404" extrusionOk="0">
                  <a:moveTo>
                    <a:pt x="0" y="0"/>
                  </a:moveTo>
                  <a:lnTo>
                    <a:pt x="0" y="21403"/>
                  </a:lnTo>
                  <a:lnTo>
                    <a:pt x="1070" y="21403"/>
                  </a:lnTo>
                  <a:lnTo>
                    <a:pt x="1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615;p53"/>
            <p:cNvSpPr/>
            <p:nvPr/>
          </p:nvSpPr>
          <p:spPr>
            <a:xfrm>
              <a:off x="5175075" y="7245500"/>
              <a:ext cx="26750" cy="401500"/>
            </a:xfrm>
            <a:custGeom>
              <a:avLst/>
              <a:gdLst/>
              <a:ahLst/>
              <a:cxnLst/>
              <a:rect l="l" t="t" r="r" b="b"/>
              <a:pathLst>
                <a:path w="1070" h="16060" extrusionOk="0">
                  <a:moveTo>
                    <a:pt x="1" y="0"/>
                  </a:moveTo>
                  <a:lnTo>
                    <a:pt x="1" y="16059"/>
                  </a:lnTo>
                  <a:lnTo>
                    <a:pt x="1070" y="16059"/>
                  </a:lnTo>
                  <a:lnTo>
                    <a:pt x="1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616;p53"/>
            <p:cNvSpPr/>
            <p:nvPr/>
          </p:nvSpPr>
          <p:spPr>
            <a:xfrm>
              <a:off x="5228525" y="7018325"/>
              <a:ext cx="26750" cy="842500"/>
            </a:xfrm>
            <a:custGeom>
              <a:avLst/>
              <a:gdLst/>
              <a:ahLst/>
              <a:cxnLst/>
              <a:rect l="l" t="t" r="r" b="b"/>
              <a:pathLst>
                <a:path w="1070" h="33700" extrusionOk="0">
                  <a:moveTo>
                    <a:pt x="1" y="1"/>
                  </a:moveTo>
                  <a:lnTo>
                    <a:pt x="1" y="33699"/>
                  </a:lnTo>
                  <a:lnTo>
                    <a:pt x="1070" y="33699"/>
                  </a:lnTo>
                  <a:lnTo>
                    <a:pt x="1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617;p53"/>
            <p:cNvSpPr/>
            <p:nvPr/>
          </p:nvSpPr>
          <p:spPr>
            <a:xfrm>
              <a:off x="5295375" y="7125250"/>
              <a:ext cx="26750" cy="628650"/>
            </a:xfrm>
            <a:custGeom>
              <a:avLst/>
              <a:gdLst/>
              <a:ahLst/>
              <a:cxnLst/>
              <a:rect l="l" t="t" r="r" b="b"/>
              <a:pathLst>
                <a:path w="1070" h="25146" extrusionOk="0">
                  <a:moveTo>
                    <a:pt x="1" y="0"/>
                  </a:moveTo>
                  <a:lnTo>
                    <a:pt x="1" y="25146"/>
                  </a:lnTo>
                  <a:lnTo>
                    <a:pt x="1070" y="25146"/>
                  </a:lnTo>
                  <a:lnTo>
                    <a:pt x="1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618;p53"/>
            <p:cNvSpPr/>
            <p:nvPr/>
          </p:nvSpPr>
          <p:spPr>
            <a:xfrm>
              <a:off x="5348825" y="7205425"/>
              <a:ext cx="26750" cy="481650"/>
            </a:xfrm>
            <a:custGeom>
              <a:avLst/>
              <a:gdLst/>
              <a:ahLst/>
              <a:cxnLst/>
              <a:rect l="l" t="t" r="r" b="b"/>
              <a:pathLst>
                <a:path w="1070" h="19266" extrusionOk="0">
                  <a:moveTo>
                    <a:pt x="1" y="0"/>
                  </a:moveTo>
                  <a:lnTo>
                    <a:pt x="1" y="19265"/>
                  </a:lnTo>
                  <a:lnTo>
                    <a:pt x="1070" y="19265"/>
                  </a:lnTo>
                  <a:lnTo>
                    <a:pt x="1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619;p53"/>
            <p:cNvSpPr/>
            <p:nvPr/>
          </p:nvSpPr>
          <p:spPr>
            <a:xfrm>
              <a:off x="5402275" y="7218775"/>
              <a:ext cx="26775" cy="454950"/>
            </a:xfrm>
            <a:custGeom>
              <a:avLst/>
              <a:gdLst/>
              <a:ahLst/>
              <a:cxnLst/>
              <a:rect l="l" t="t" r="r" b="b"/>
              <a:pathLst>
                <a:path w="1071" h="18198" extrusionOk="0">
                  <a:moveTo>
                    <a:pt x="1" y="0"/>
                  </a:moveTo>
                  <a:lnTo>
                    <a:pt x="1" y="18197"/>
                  </a:lnTo>
                  <a:lnTo>
                    <a:pt x="1070" y="18197"/>
                  </a:lnTo>
                  <a:lnTo>
                    <a:pt x="1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620;p53"/>
            <p:cNvSpPr/>
            <p:nvPr/>
          </p:nvSpPr>
          <p:spPr>
            <a:xfrm>
              <a:off x="5469075" y="7272225"/>
              <a:ext cx="26750" cy="348050"/>
            </a:xfrm>
            <a:custGeom>
              <a:avLst/>
              <a:gdLst/>
              <a:ahLst/>
              <a:cxnLst/>
              <a:rect l="l" t="t" r="r" b="b"/>
              <a:pathLst>
                <a:path w="1070" h="13922" extrusionOk="0">
                  <a:moveTo>
                    <a:pt x="1" y="0"/>
                  </a:moveTo>
                  <a:lnTo>
                    <a:pt x="1" y="13921"/>
                  </a:lnTo>
                  <a:lnTo>
                    <a:pt x="1070" y="13921"/>
                  </a:lnTo>
                  <a:lnTo>
                    <a:pt x="1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621;p53"/>
            <p:cNvSpPr/>
            <p:nvPr/>
          </p:nvSpPr>
          <p:spPr>
            <a:xfrm>
              <a:off x="5522550" y="7232150"/>
              <a:ext cx="26750" cy="428175"/>
            </a:xfrm>
            <a:custGeom>
              <a:avLst/>
              <a:gdLst/>
              <a:ahLst/>
              <a:cxnLst/>
              <a:rect l="l" t="t" r="r" b="b"/>
              <a:pathLst>
                <a:path w="1070" h="17127" extrusionOk="0">
                  <a:moveTo>
                    <a:pt x="0" y="1"/>
                  </a:moveTo>
                  <a:lnTo>
                    <a:pt x="0" y="17127"/>
                  </a:lnTo>
                  <a:lnTo>
                    <a:pt x="1069" y="17127"/>
                  </a:lnTo>
                  <a:lnTo>
                    <a:pt x="1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622;p53"/>
            <p:cNvSpPr/>
            <p:nvPr/>
          </p:nvSpPr>
          <p:spPr>
            <a:xfrm>
              <a:off x="5576000" y="7258875"/>
              <a:ext cx="26750" cy="374725"/>
            </a:xfrm>
            <a:custGeom>
              <a:avLst/>
              <a:gdLst/>
              <a:ahLst/>
              <a:cxnLst/>
              <a:rect l="l" t="t" r="r" b="b"/>
              <a:pathLst>
                <a:path w="1070" h="14989" extrusionOk="0">
                  <a:moveTo>
                    <a:pt x="0" y="1"/>
                  </a:moveTo>
                  <a:lnTo>
                    <a:pt x="0" y="14989"/>
                  </a:lnTo>
                  <a:lnTo>
                    <a:pt x="1069" y="14989"/>
                  </a:lnTo>
                  <a:lnTo>
                    <a:pt x="1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623;p53"/>
            <p:cNvSpPr/>
            <p:nvPr/>
          </p:nvSpPr>
          <p:spPr>
            <a:xfrm>
              <a:off x="5642825" y="7258875"/>
              <a:ext cx="26775" cy="374725"/>
            </a:xfrm>
            <a:custGeom>
              <a:avLst/>
              <a:gdLst/>
              <a:ahLst/>
              <a:cxnLst/>
              <a:rect l="l" t="t" r="r" b="b"/>
              <a:pathLst>
                <a:path w="1071" h="14989" extrusionOk="0">
                  <a:moveTo>
                    <a:pt x="1" y="1"/>
                  </a:moveTo>
                  <a:lnTo>
                    <a:pt x="1" y="14989"/>
                  </a:lnTo>
                  <a:lnTo>
                    <a:pt x="1070" y="14989"/>
                  </a:lnTo>
                  <a:lnTo>
                    <a:pt x="1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624;p53"/>
            <p:cNvSpPr/>
            <p:nvPr/>
          </p:nvSpPr>
          <p:spPr>
            <a:xfrm>
              <a:off x="5696300" y="7151975"/>
              <a:ext cx="26750" cy="575200"/>
            </a:xfrm>
            <a:custGeom>
              <a:avLst/>
              <a:gdLst/>
              <a:ahLst/>
              <a:cxnLst/>
              <a:rect l="l" t="t" r="r" b="b"/>
              <a:pathLst>
                <a:path w="1070" h="23008" extrusionOk="0">
                  <a:moveTo>
                    <a:pt x="0" y="0"/>
                  </a:moveTo>
                  <a:lnTo>
                    <a:pt x="0" y="23008"/>
                  </a:lnTo>
                  <a:lnTo>
                    <a:pt x="1069" y="23008"/>
                  </a:lnTo>
                  <a:lnTo>
                    <a:pt x="1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625;p53"/>
            <p:cNvSpPr/>
            <p:nvPr/>
          </p:nvSpPr>
          <p:spPr>
            <a:xfrm>
              <a:off x="5749750" y="7192050"/>
              <a:ext cx="26750" cy="508400"/>
            </a:xfrm>
            <a:custGeom>
              <a:avLst/>
              <a:gdLst/>
              <a:ahLst/>
              <a:cxnLst/>
              <a:rect l="l" t="t" r="r" b="b"/>
              <a:pathLst>
                <a:path w="1070" h="20336" extrusionOk="0">
                  <a:moveTo>
                    <a:pt x="0" y="0"/>
                  </a:moveTo>
                  <a:lnTo>
                    <a:pt x="0" y="20335"/>
                  </a:lnTo>
                  <a:lnTo>
                    <a:pt x="1070" y="20335"/>
                  </a:lnTo>
                  <a:lnTo>
                    <a:pt x="1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626;p53"/>
            <p:cNvSpPr/>
            <p:nvPr/>
          </p:nvSpPr>
          <p:spPr>
            <a:xfrm>
              <a:off x="5816550" y="7071775"/>
              <a:ext cx="26750" cy="735575"/>
            </a:xfrm>
            <a:custGeom>
              <a:avLst/>
              <a:gdLst/>
              <a:ahLst/>
              <a:cxnLst/>
              <a:rect l="l" t="t" r="r" b="b"/>
              <a:pathLst>
                <a:path w="1070" h="29423" extrusionOk="0">
                  <a:moveTo>
                    <a:pt x="0" y="1"/>
                  </a:moveTo>
                  <a:lnTo>
                    <a:pt x="0" y="29423"/>
                  </a:lnTo>
                  <a:lnTo>
                    <a:pt x="1069" y="29423"/>
                  </a:lnTo>
                  <a:lnTo>
                    <a:pt x="1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627;p53"/>
            <p:cNvSpPr/>
            <p:nvPr/>
          </p:nvSpPr>
          <p:spPr>
            <a:xfrm>
              <a:off x="5870000" y="7004950"/>
              <a:ext cx="26750" cy="869200"/>
            </a:xfrm>
            <a:custGeom>
              <a:avLst/>
              <a:gdLst/>
              <a:ahLst/>
              <a:cxnLst/>
              <a:rect l="l" t="t" r="r" b="b"/>
              <a:pathLst>
                <a:path w="1070" h="34768" extrusionOk="0">
                  <a:moveTo>
                    <a:pt x="1" y="0"/>
                  </a:moveTo>
                  <a:lnTo>
                    <a:pt x="1" y="34768"/>
                  </a:lnTo>
                  <a:lnTo>
                    <a:pt x="1070" y="34768"/>
                  </a:lnTo>
                  <a:lnTo>
                    <a:pt x="1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628;p53"/>
            <p:cNvSpPr/>
            <p:nvPr/>
          </p:nvSpPr>
          <p:spPr>
            <a:xfrm>
              <a:off x="5923450" y="7085125"/>
              <a:ext cx="26750" cy="708850"/>
            </a:xfrm>
            <a:custGeom>
              <a:avLst/>
              <a:gdLst/>
              <a:ahLst/>
              <a:cxnLst/>
              <a:rect l="l" t="t" r="r" b="b"/>
              <a:pathLst>
                <a:path w="1070" h="28354" extrusionOk="0">
                  <a:moveTo>
                    <a:pt x="1" y="1"/>
                  </a:moveTo>
                  <a:lnTo>
                    <a:pt x="1" y="28354"/>
                  </a:lnTo>
                  <a:lnTo>
                    <a:pt x="1070" y="28354"/>
                  </a:lnTo>
                  <a:lnTo>
                    <a:pt x="1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629;p53"/>
            <p:cNvSpPr/>
            <p:nvPr/>
          </p:nvSpPr>
          <p:spPr>
            <a:xfrm>
              <a:off x="5990300" y="7018325"/>
              <a:ext cx="26750" cy="842500"/>
            </a:xfrm>
            <a:custGeom>
              <a:avLst/>
              <a:gdLst/>
              <a:ahLst/>
              <a:cxnLst/>
              <a:rect l="l" t="t" r="r" b="b"/>
              <a:pathLst>
                <a:path w="1070" h="33700" extrusionOk="0">
                  <a:moveTo>
                    <a:pt x="0" y="1"/>
                  </a:moveTo>
                  <a:lnTo>
                    <a:pt x="0" y="33699"/>
                  </a:lnTo>
                  <a:lnTo>
                    <a:pt x="1070" y="33699"/>
                  </a:lnTo>
                  <a:lnTo>
                    <a:pt x="1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630;p53"/>
            <p:cNvSpPr/>
            <p:nvPr/>
          </p:nvSpPr>
          <p:spPr>
            <a:xfrm>
              <a:off x="6043750" y="7205425"/>
              <a:ext cx="26750" cy="481650"/>
            </a:xfrm>
            <a:custGeom>
              <a:avLst/>
              <a:gdLst/>
              <a:ahLst/>
              <a:cxnLst/>
              <a:rect l="l" t="t" r="r" b="b"/>
              <a:pathLst>
                <a:path w="1070" h="19266" extrusionOk="0">
                  <a:moveTo>
                    <a:pt x="1" y="0"/>
                  </a:moveTo>
                  <a:lnTo>
                    <a:pt x="1" y="19265"/>
                  </a:lnTo>
                  <a:lnTo>
                    <a:pt x="1070" y="19265"/>
                  </a:lnTo>
                  <a:lnTo>
                    <a:pt x="1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631;p53"/>
            <p:cNvSpPr/>
            <p:nvPr/>
          </p:nvSpPr>
          <p:spPr>
            <a:xfrm>
              <a:off x="6097200" y="7285600"/>
              <a:ext cx="26750" cy="321275"/>
            </a:xfrm>
            <a:custGeom>
              <a:avLst/>
              <a:gdLst/>
              <a:ahLst/>
              <a:cxnLst/>
              <a:rect l="l" t="t" r="r" b="b"/>
              <a:pathLst>
                <a:path w="1070" h="12851" extrusionOk="0">
                  <a:moveTo>
                    <a:pt x="1" y="1"/>
                  </a:moveTo>
                  <a:lnTo>
                    <a:pt x="1" y="12851"/>
                  </a:lnTo>
                  <a:lnTo>
                    <a:pt x="1070" y="12851"/>
                  </a:lnTo>
                  <a:lnTo>
                    <a:pt x="1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632;p53"/>
            <p:cNvSpPr/>
            <p:nvPr/>
          </p:nvSpPr>
          <p:spPr>
            <a:xfrm>
              <a:off x="6164000" y="7232150"/>
              <a:ext cx="26750" cy="428175"/>
            </a:xfrm>
            <a:custGeom>
              <a:avLst/>
              <a:gdLst/>
              <a:ahLst/>
              <a:cxnLst/>
              <a:rect l="l" t="t" r="r" b="b"/>
              <a:pathLst>
                <a:path w="1070" h="17127" extrusionOk="0">
                  <a:moveTo>
                    <a:pt x="1" y="1"/>
                  </a:moveTo>
                  <a:lnTo>
                    <a:pt x="1" y="17127"/>
                  </a:lnTo>
                  <a:lnTo>
                    <a:pt x="1070" y="17127"/>
                  </a:lnTo>
                  <a:lnTo>
                    <a:pt x="1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633;p53"/>
            <p:cNvSpPr/>
            <p:nvPr/>
          </p:nvSpPr>
          <p:spPr>
            <a:xfrm>
              <a:off x="6217475" y="7125250"/>
              <a:ext cx="26750" cy="628650"/>
            </a:xfrm>
            <a:custGeom>
              <a:avLst/>
              <a:gdLst/>
              <a:ahLst/>
              <a:cxnLst/>
              <a:rect l="l" t="t" r="r" b="b"/>
              <a:pathLst>
                <a:path w="1070" h="25146" extrusionOk="0">
                  <a:moveTo>
                    <a:pt x="0" y="0"/>
                  </a:moveTo>
                  <a:lnTo>
                    <a:pt x="0" y="25146"/>
                  </a:lnTo>
                  <a:lnTo>
                    <a:pt x="1069" y="25146"/>
                  </a:lnTo>
                  <a:lnTo>
                    <a:pt x="1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634;p53"/>
            <p:cNvSpPr/>
            <p:nvPr/>
          </p:nvSpPr>
          <p:spPr>
            <a:xfrm>
              <a:off x="6270925" y="6991600"/>
              <a:ext cx="26750" cy="895950"/>
            </a:xfrm>
            <a:custGeom>
              <a:avLst/>
              <a:gdLst/>
              <a:ahLst/>
              <a:cxnLst/>
              <a:rect l="l" t="t" r="r" b="b"/>
              <a:pathLst>
                <a:path w="1070" h="35838" extrusionOk="0">
                  <a:moveTo>
                    <a:pt x="0" y="1"/>
                  </a:moveTo>
                  <a:lnTo>
                    <a:pt x="0" y="35837"/>
                  </a:lnTo>
                  <a:lnTo>
                    <a:pt x="1069" y="35837"/>
                  </a:lnTo>
                  <a:lnTo>
                    <a:pt x="1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635;p53"/>
            <p:cNvSpPr/>
            <p:nvPr/>
          </p:nvSpPr>
          <p:spPr>
            <a:xfrm>
              <a:off x="6337750" y="6991600"/>
              <a:ext cx="26775" cy="895950"/>
            </a:xfrm>
            <a:custGeom>
              <a:avLst/>
              <a:gdLst/>
              <a:ahLst/>
              <a:cxnLst/>
              <a:rect l="l" t="t" r="r" b="b"/>
              <a:pathLst>
                <a:path w="1071" h="35838" extrusionOk="0">
                  <a:moveTo>
                    <a:pt x="1" y="1"/>
                  </a:moveTo>
                  <a:lnTo>
                    <a:pt x="1" y="35837"/>
                  </a:lnTo>
                  <a:lnTo>
                    <a:pt x="1070" y="35837"/>
                  </a:lnTo>
                  <a:lnTo>
                    <a:pt x="1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636;p53"/>
            <p:cNvSpPr/>
            <p:nvPr/>
          </p:nvSpPr>
          <p:spPr>
            <a:xfrm>
              <a:off x="6391225" y="7085125"/>
              <a:ext cx="26750" cy="708850"/>
            </a:xfrm>
            <a:custGeom>
              <a:avLst/>
              <a:gdLst/>
              <a:ahLst/>
              <a:cxnLst/>
              <a:rect l="l" t="t" r="r" b="b"/>
              <a:pathLst>
                <a:path w="1070" h="28354" extrusionOk="0">
                  <a:moveTo>
                    <a:pt x="0" y="1"/>
                  </a:moveTo>
                  <a:lnTo>
                    <a:pt x="0" y="28354"/>
                  </a:lnTo>
                  <a:lnTo>
                    <a:pt x="1069" y="28354"/>
                  </a:lnTo>
                  <a:lnTo>
                    <a:pt x="1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637;p53"/>
            <p:cNvSpPr/>
            <p:nvPr/>
          </p:nvSpPr>
          <p:spPr>
            <a:xfrm>
              <a:off x="6444675" y="7178700"/>
              <a:ext cx="26750" cy="535100"/>
            </a:xfrm>
            <a:custGeom>
              <a:avLst/>
              <a:gdLst/>
              <a:ahLst/>
              <a:cxnLst/>
              <a:rect l="l" t="t" r="r" b="b"/>
              <a:pathLst>
                <a:path w="1070" h="21404" extrusionOk="0">
                  <a:moveTo>
                    <a:pt x="0" y="0"/>
                  </a:moveTo>
                  <a:lnTo>
                    <a:pt x="0" y="21403"/>
                  </a:lnTo>
                  <a:lnTo>
                    <a:pt x="1069" y="21403"/>
                  </a:lnTo>
                  <a:lnTo>
                    <a:pt x="1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638;p53"/>
            <p:cNvSpPr/>
            <p:nvPr/>
          </p:nvSpPr>
          <p:spPr>
            <a:xfrm>
              <a:off x="6511475" y="7298950"/>
              <a:ext cx="26750" cy="294025"/>
            </a:xfrm>
            <a:custGeom>
              <a:avLst/>
              <a:gdLst/>
              <a:ahLst/>
              <a:cxnLst/>
              <a:rect l="l" t="t" r="r" b="b"/>
              <a:pathLst>
                <a:path w="1070" h="11761" extrusionOk="0">
                  <a:moveTo>
                    <a:pt x="0" y="1"/>
                  </a:moveTo>
                  <a:lnTo>
                    <a:pt x="0" y="11761"/>
                  </a:lnTo>
                  <a:lnTo>
                    <a:pt x="1069" y="11761"/>
                  </a:lnTo>
                  <a:lnTo>
                    <a:pt x="1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639;p53"/>
            <p:cNvSpPr/>
            <p:nvPr/>
          </p:nvSpPr>
          <p:spPr>
            <a:xfrm>
              <a:off x="6564925" y="7312325"/>
              <a:ext cx="26750" cy="267325"/>
            </a:xfrm>
            <a:custGeom>
              <a:avLst/>
              <a:gdLst/>
              <a:ahLst/>
              <a:cxnLst/>
              <a:rect l="l" t="t" r="r" b="b"/>
              <a:pathLst>
                <a:path w="1070" h="10693" extrusionOk="0">
                  <a:moveTo>
                    <a:pt x="1" y="1"/>
                  </a:moveTo>
                  <a:lnTo>
                    <a:pt x="1" y="10692"/>
                  </a:lnTo>
                  <a:lnTo>
                    <a:pt x="1070" y="10692"/>
                  </a:lnTo>
                  <a:lnTo>
                    <a:pt x="1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640;p53"/>
            <p:cNvSpPr/>
            <p:nvPr/>
          </p:nvSpPr>
          <p:spPr>
            <a:xfrm>
              <a:off x="6631775" y="7258875"/>
              <a:ext cx="26750" cy="374725"/>
            </a:xfrm>
            <a:custGeom>
              <a:avLst/>
              <a:gdLst/>
              <a:ahLst/>
              <a:cxnLst/>
              <a:rect l="l" t="t" r="r" b="b"/>
              <a:pathLst>
                <a:path w="1070" h="14989" extrusionOk="0">
                  <a:moveTo>
                    <a:pt x="0" y="1"/>
                  </a:moveTo>
                  <a:lnTo>
                    <a:pt x="0" y="14989"/>
                  </a:lnTo>
                  <a:lnTo>
                    <a:pt x="1069" y="14989"/>
                  </a:lnTo>
                  <a:lnTo>
                    <a:pt x="1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641;p53"/>
            <p:cNvSpPr/>
            <p:nvPr/>
          </p:nvSpPr>
          <p:spPr>
            <a:xfrm>
              <a:off x="6685225" y="7178700"/>
              <a:ext cx="26750" cy="535100"/>
            </a:xfrm>
            <a:custGeom>
              <a:avLst/>
              <a:gdLst/>
              <a:ahLst/>
              <a:cxnLst/>
              <a:rect l="l" t="t" r="r" b="b"/>
              <a:pathLst>
                <a:path w="1070" h="21404" extrusionOk="0">
                  <a:moveTo>
                    <a:pt x="0" y="0"/>
                  </a:moveTo>
                  <a:lnTo>
                    <a:pt x="0" y="21403"/>
                  </a:lnTo>
                  <a:lnTo>
                    <a:pt x="1070" y="21403"/>
                  </a:lnTo>
                  <a:lnTo>
                    <a:pt x="1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642;p53"/>
            <p:cNvSpPr/>
            <p:nvPr/>
          </p:nvSpPr>
          <p:spPr>
            <a:xfrm>
              <a:off x="6738675" y="7138575"/>
              <a:ext cx="26750" cy="601950"/>
            </a:xfrm>
            <a:custGeom>
              <a:avLst/>
              <a:gdLst/>
              <a:ahLst/>
              <a:cxnLst/>
              <a:rect l="l" t="t" r="r" b="b"/>
              <a:pathLst>
                <a:path w="1070" h="24078" extrusionOk="0">
                  <a:moveTo>
                    <a:pt x="1" y="1"/>
                  </a:moveTo>
                  <a:lnTo>
                    <a:pt x="1" y="24077"/>
                  </a:lnTo>
                  <a:lnTo>
                    <a:pt x="1070" y="24077"/>
                  </a:lnTo>
                  <a:lnTo>
                    <a:pt x="1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643;p53"/>
            <p:cNvSpPr/>
            <p:nvPr/>
          </p:nvSpPr>
          <p:spPr>
            <a:xfrm>
              <a:off x="6805475" y="7018325"/>
              <a:ext cx="27300" cy="842500"/>
            </a:xfrm>
            <a:custGeom>
              <a:avLst/>
              <a:gdLst/>
              <a:ahLst/>
              <a:cxnLst/>
              <a:rect l="l" t="t" r="r" b="b"/>
              <a:pathLst>
                <a:path w="1092" h="33700" extrusionOk="0">
                  <a:moveTo>
                    <a:pt x="1" y="1"/>
                  </a:moveTo>
                  <a:lnTo>
                    <a:pt x="1" y="33699"/>
                  </a:lnTo>
                  <a:lnTo>
                    <a:pt x="1092" y="33699"/>
                  </a:lnTo>
                  <a:lnTo>
                    <a:pt x="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644;p53"/>
            <p:cNvSpPr/>
            <p:nvPr/>
          </p:nvSpPr>
          <p:spPr>
            <a:xfrm>
              <a:off x="6859500" y="7085125"/>
              <a:ext cx="26750" cy="708850"/>
            </a:xfrm>
            <a:custGeom>
              <a:avLst/>
              <a:gdLst/>
              <a:ahLst/>
              <a:cxnLst/>
              <a:rect l="l" t="t" r="r" b="b"/>
              <a:pathLst>
                <a:path w="1070" h="28354" extrusionOk="0">
                  <a:moveTo>
                    <a:pt x="0" y="1"/>
                  </a:moveTo>
                  <a:lnTo>
                    <a:pt x="0" y="28354"/>
                  </a:lnTo>
                  <a:lnTo>
                    <a:pt x="1069" y="28354"/>
                  </a:lnTo>
                  <a:lnTo>
                    <a:pt x="1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645;p53"/>
            <p:cNvSpPr/>
            <p:nvPr/>
          </p:nvSpPr>
          <p:spPr>
            <a:xfrm>
              <a:off x="6912950" y="7178700"/>
              <a:ext cx="26750" cy="535100"/>
            </a:xfrm>
            <a:custGeom>
              <a:avLst/>
              <a:gdLst/>
              <a:ahLst/>
              <a:cxnLst/>
              <a:rect l="l" t="t" r="r" b="b"/>
              <a:pathLst>
                <a:path w="1070" h="21404" extrusionOk="0">
                  <a:moveTo>
                    <a:pt x="0" y="0"/>
                  </a:moveTo>
                  <a:lnTo>
                    <a:pt x="0" y="21403"/>
                  </a:lnTo>
                  <a:lnTo>
                    <a:pt x="1069" y="21403"/>
                  </a:lnTo>
                  <a:lnTo>
                    <a:pt x="1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646;p53"/>
            <p:cNvSpPr/>
            <p:nvPr/>
          </p:nvSpPr>
          <p:spPr>
            <a:xfrm>
              <a:off x="6979750" y="7245500"/>
              <a:ext cx="26750" cy="401500"/>
            </a:xfrm>
            <a:custGeom>
              <a:avLst/>
              <a:gdLst/>
              <a:ahLst/>
              <a:cxnLst/>
              <a:rect l="l" t="t" r="r" b="b"/>
              <a:pathLst>
                <a:path w="1070" h="16060" extrusionOk="0">
                  <a:moveTo>
                    <a:pt x="0" y="0"/>
                  </a:moveTo>
                  <a:lnTo>
                    <a:pt x="0" y="16059"/>
                  </a:lnTo>
                  <a:lnTo>
                    <a:pt x="1069" y="16059"/>
                  </a:lnTo>
                  <a:lnTo>
                    <a:pt x="1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647;p53"/>
            <p:cNvSpPr/>
            <p:nvPr/>
          </p:nvSpPr>
          <p:spPr>
            <a:xfrm>
              <a:off x="7033200" y="7018325"/>
              <a:ext cx="26750" cy="842500"/>
            </a:xfrm>
            <a:custGeom>
              <a:avLst/>
              <a:gdLst/>
              <a:ahLst/>
              <a:cxnLst/>
              <a:rect l="l" t="t" r="r" b="b"/>
              <a:pathLst>
                <a:path w="1070" h="33700" extrusionOk="0">
                  <a:moveTo>
                    <a:pt x="0" y="1"/>
                  </a:moveTo>
                  <a:lnTo>
                    <a:pt x="0" y="33699"/>
                  </a:lnTo>
                  <a:lnTo>
                    <a:pt x="1070" y="33699"/>
                  </a:lnTo>
                  <a:lnTo>
                    <a:pt x="1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648;p53"/>
            <p:cNvSpPr/>
            <p:nvPr/>
          </p:nvSpPr>
          <p:spPr>
            <a:xfrm>
              <a:off x="7086650" y="7125250"/>
              <a:ext cx="26750" cy="628650"/>
            </a:xfrm>
            <a:custGeom>
              <a:avLst/>
              <a:gdLst/>
              <a:ahLst/>
              <a:cxnLst/>
              <a:rect l="l" t="t" r="r" b="b"/>
              <a:pathLst>
                <a:path w="1070" h="25146" extrusionOk="0">
                  <a:moveTo>
                    <a:pt x="1" y="0"/>
                  </a:moveTo>
                  <a:lnTo>
                    <a:pt x="1" y="25146"/>
                  </a:lnTo>
                  <a:lnTo>
                    <a:pt x="1070" y="25146"/>
                  </a:lnTo>
                  <a:lnTo>
                    <a:pt x="1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649;p53"/>
            <p:cNvSpPr/>
            <p:nvPr/>
          </p:nvSpPr>
          <p:spPr>
            <a:xfrm>
              <a:off x="7153500" y="7205425"/>
              <a:ext cx="26750" cy="481650"/>
            </a:xfrm>
            <a:custGeom>
              <a:avLst/>
              <a:gdLst/>
              <a:ahLst/>
              <a:cxnLst/>
              <a:rect l="l" t="t" r="r" b="b"/>
              <a:pathLst>
                <a:path w="1070" h="19266" extrusionOk="0">
                  <a:moveTo>
                    <a:pt x="0" y="0"/>
                  </a:moveTo>
                  <a:lnTo>
                    <a:pt x="0" y="19265"/>
                  </a:lnTo>
                  <a:lnTo>
                    <a:pt x="1069" y="19265"/>
                  </a:lnTo>
                  <a:lnTo>
                    <a:pt x="1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650;p53"/>
            <p:cNvSpPr/>
            <p:nvPr/>
          </p:nvSpPr>
          <p:spPr>
            <a:xfrm>
              <a:off x="7206950" y="7218775"/>
              <a:ext cx="26750" cy="454950"/>
            </a:xfrm>
            <a:custGeom>
              <a:avLst/>
              <a:gdLst/>
              <a:ahLst/>
              <a:cxnLst/>
              <a:rect l="l" t="t" r="r" b="b"/>
              <a:pathLst>
                <a:path w="1070" h="18198" extrusionOk="0">
                  <a:moveTo>
                    <a:pt x="0" y="0"/>
                  </a:moveTo>
                  <a:lnTo>
                    <a:pt x="0" y="18197"/>
                  </a:lnTo>
                  <a:lnTo>
                    <a:pt x="1070" y="18197"/>
                  </a:lnTo>
                  <a:lnTo>
                    <a:pt x="1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651;p53"/>
            <p:cNvSpPr/>
            <p:nvPr/>
          </p:nvSpPr>
          <p:spPr>
            <a:xfrm>
              <a:off x="7260400" y="7272225"/>
              <a:ext cx="26750" cy="348050"/>
            </a:xfrm>
            <a:custGeom>
              <a:avLst/>
              <a:gdLst/>
              <a:ahLst/>
              <a:cxnLst/>
              <a:rect l="l" t="t" r="r" b="b"/>
              <a:pathLst>
                <a:path w="1070" h="13922" extrusionOk="0">
                  <a:moveTo>
                    <a:pt x="1" y="0"/>
                  </a:moveTo>
                  <a:lnTo>
                    <a:pt x="1" y="13921"/>
                  </a:lnTo>
                  <a:lnTo>
                    <a:pt x="1070" y="13921"/>
                  </a:lnTo>
                  <a:lnTo>
                    <a:pt x="1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652;p53"/>
            <p:cNvSpPr/>
            <p:nvPr/>
          </p:nvSpPr>
          <p:spPr>
            <a:xfrm>
              <a:off x="7327200" y="7232150"/>
              <a:ext cx="26750" cy="428175"/>
            </a:xfrm>
            <a:custGeom>
              <a:avLst/>
              <a:gdLst/>
              <a:ahLst/>
              <a:cxnLst/>
              <a:rect l="l" t="t" r="r" b="b"/>
              <a:pathLst>
                <a:path w="1070" h="17127" extrusionOk="0">
                  <a:moveTo>
                    <a:pt x="1" y="1"/>
                  </a:moveTo>
                  <a:lnTo>
                    <a:pt x="1" y="17127"/>
                  </a:lnTo>
                  <a:lnTo>
                    <a:pt x="1070" y="17127"/>
                  </a:lnTo>
                  <a:lnTo>
                    <a:pt x="1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653;p53"/>
            <p:cNvSpPr/>
            <p:nvPr/>
          </p:nvSpPr>
          <p:spPr>
            <a:xfrm>
              <a:off x="7380650" y="7258875"/>
              <a:ext cx="26750" cy="374725"/>
            </a:xfrm>
            <a:custGeom>
              <a:avLst/>
              <a:gdLst/>
              <a:ahLst/>
              <a:cxnLst/>
              <a:rect l="l" t="t" r="r" b="b"/>
              <a:pathLst>
                <a:path w="1070" h="14989" extrusionOk="0">
                  <a:moveTo>
                    <a:pt x="1" y="1"/>
                  </a:moveTo>
                  <a:lnTo>
                    <a:pt x="1" y="14989"/>
                  </a:lnTo>
                  <a:lnTo>
                    <a:pt x="1070" y="14989"/>
                  </a:lnTo>
                  <a:lnTo>
                    <a:pt x="1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654;p53"/>
            <p:cNvSpPr/>
            <p:nvPr/>
          </p:nvSpPr>
          <p:spPr>
            <a:xfrm>
              <a:off x="7434125" y="7258875"/>
              <a:ext cx="26750" cy="374725"/>
            </a:xfrm>
            <a:custGeom>
              <a:avLst/>
              <a:gdLst/>
              <a:ahLst/>
              <a:cxnLst/>
              <a:rect l="l" t="t" r="r" b="b"/>
              <a:pathLst>
                <a:path w="1070" h="14989" extrusionOk="0">
                  <a:moveTo>
                    <a:pt x="0" y="1"/>
                  </a:moveTo>
                  <a:lnTo>
                    <a:pt x="0" y="14989"/>
                  </a:lnTo>
                  <a:lnTo>
                    <a:pt x="1069" y="14989"/>
                  </a:lnTo>
                  <a:lnTo>
                    <a:pt x="1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655;p53"/>
            <p:cNvSpPr/>
            <p:nvPr/>
          </p:nvSpPr>
          <p:spPr>
            <a:xfrm>
              <a:off x="7500950" y="7151975"/>
              <a:ext cx="26750" cy="575200"/>
            </a:xfrm>
            <a:custGeom>
              <a:avLst/>
              <a:gdLst/>
              <a:ahLst/>
              <a:cxnLst/>
              <a:rect l="l" t="t" r="r" b="b"/>
              <a:pathLst>
                <a:path w="1070" h="23008" extrusionOk="0">
                  <a:moveTo>
                    <a:pt x="1" y="0"/>
                  </a:moveTo>
                  <a:lnTo>
                    <a:pt x="1" y="23008"/>
                  </a:lnTo>
                  <a:lnTo>
                    <a:pt x="1070" y="23008"/>
                  </a:lnTo>
                  <a:lnTo>
                    <a:pt x="1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656;p53"/>
            <p:cNvSpPr/>
            <p:nvPr/>
          </p:nvSpPr>
          <p:spPr>
            <a:xfrm>
              <a:off x="7554400" y="7058400"/>
              <a:ext cx="26775" cy="762300"/>
            </a:xfrm>
            <a:custGeom>
              <a:avLst/>
              <a:gdLst/>
              <a:ahLst/>
              <a:cxnLst/>
              <a:rect l="l" t="t" r="r" b="b"/>
              <a:pathLst>
                <a:path w="1071" h="30492" extrusionOk="0">
                  <a:moveTo>
                    <a:pt x="1" y="0"/>
                  </a:moveTo>
                  <a:lnTo>
                    <a:pt x="1" y="30492"/>
                  </a:lnTo>
                  <a:lnTo>
                    <a:pt x="1070" y="30492"/>
                  </a:lnTo>
                  <a:lnTo>
                    <a:pt x="1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657;p53"/>
            <p:cNvSpPr/>
            <p:nvPr/>
          </p:nvSpPr>
          <p:spPr>
            <a:xfrm>
              <a:off x="7607875" y="7071775"/>
              <a:ext cx="26750" cy="735575"/>
            </a:xfrm>
            <a:custGeom>
              <a:avLst/>
              <a:gdLst/>
              <a:ahLst/>
              <a:cxnLst/>
              <a:rect l="l" t="t" r="r" b="b"/>
              <a:pathLst>
                <a:path w="1070" h="29423" extrusionOk="0">
                  <a:moveTo>
                    <a:pt x="0" y="1"/>
                  </a:moveTo>
                  <a:lnTo>
                    <a:pt x="0" y="29423"/>
                  </a:lnTo>
                  <a:lnTo>
                    <a:pt x="1069" y="29423"/>
                  </a:lnTo>
                  <a:lnTo>
                    <a:pt x="1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658;p53"/>
            <p:cNvSpPr/>
            <p:nvPr/>
          </p:nvSpPr>
          <p:spPr>
            <a:xfrm>
              <a:off x="7674675" y="7151975"/>
              <a:ext cx="26750" cy="575200"/>
            </a:xfrm>
            <a:custGeom>
              <a:avLst/>
              <a:gdLst/>
              <a:ahLst/>
              <a:cxnLst/>
              <a:rect l="l" t="t" r="r" b="b"/>
              <a:pathLst>
                <a:path w="1070" h="23008" extrusionOk="0">
                  <a:moveTo>
                    <a:pt x="0" y="0"/>
                  </a:moveTo>
                  <a:lnTo>
                    <a:pt x="0" y="23008"/>
                  </a:lnTo>
                  <a:lnTo>
                    <a:pt x="1069" y="23008"/>
                  </a:lnTo>
                  <a:lnTo>
                    <a:pt x="1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659;p53"/>
            <p:cNvSpPr/>
            <p:nvPr/>
          </p:nvSpPr>
          <p:spPr>
            <a:xfrm>
              <a:off x="7728125" y="7325675"/>
              <a:ext cx="26750" cy="240575"/>
            </a:xfrm>
            <a:custGeom>
              <a:avLst/>
              <a:gdLst/>
              <a:ahLst/>
              <a:cxnLst/>
              <a:rect l="l" t="t" r="r" b="b"/>
              <a:pathLst>
                <a:path w="1070" h="9623" extrusionOk="0">
                  <a:moveTo>
                    <a:pt x="0" y="1"/>
                  </a:moveTo>
                  <a:lnTo>
                    <a:pt x="0" y="9623"/>
                  </a:lnTo>
                  <a:lnTo>
                    <a:pt x="1069" y="9623"/>
                  </a:lnTo>
                  <a:lnTo>
                    <a:pt x="1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660;p53"/>
            <p:cNvSpPr/>
            <p:nvPr/>
          </p:nvSpPr>
          <p:spPr>
            <a:xfrm>
              <a:off x="2848700" y="7445975"/>
              <a:ext cx="5026475" cy="25"/>
            </a:xfrm>
            <a:custGeom>
              <a:avLst/>
              <a:gdLst/>
              <a:ahLst/>
              <a:cxnLst/>
              <a:rect l="l" t="t" r="r" b="b"/>
              <a:pathLst>
                <a:path w="201059" h="1" extrusionOk="0">
                  <a:moveTo>
                    <a:pt x="0" y="1"/>
                  </a:moveTo>
                  <a:lnTo>
                    <a:pt x="2010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661;p53"/>
            <p:cNvSpPr/>
            <p:nvPr/>
          </p:nvSpPr>
          <p:spPr>
            <a:xfrm>
              <a:off x="2848700" y="7432600"/>
              <a:ext cx="5026475" cy="26750"/>
            </a:xfrm>
            <a:custGeom>
              <a:avLst/>
              <a:gdLst/>
              <a:ahLst/>
              <a:cxnLst/>
              <a:rect l="l" t="t" r="r" b="b"/>
              <a:pathLst>
                <a:path w="201059" h="1070" extrusionOk="0">
                  <a:moveTo>
                    <a:pt x="0" y="0"/>
                  </a:moveTo>
                  <a:lnTo>
                    <a:pt x="0" y="1069"/>
                  </a:lnTo>
                  <a:lnTo>
                    <a:pt x="201058" y="1069"/>
                  </a:lnTo>
                  <a:lnTo>
                    <a:pt x="2010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 name="Google Shape;2070;p52"/>
          <p:cNvSpPr/>
          <p:nvPr/>
        </p:nvSpPr>
        <p:spPr>
          <a:xfrm>
            <a:off x="11273621" y="5939958"/>
            <a:ext cx="363873" cy="332027"/>
          </a:xfrm>
          <a:custGeom>
            <a:avLst/>
            <a:gdLst/>
            <a:ahLst/>
            <a:cxnLst/>
            <a:rect l="l" t="t" r="r" b="b"/>
            <a:pathLst>
              <a:path w="8558" h="7809" extrusionOk="0">
                <a:moveTo>
                  <a:pt x="6810" y="361"/>
                </a:moveTo>
                <a:cubicBezTo>
                  <a:pt x="7572" y="361"/>
                  <a:pt x="8182" y="985"/>
                  <a:pt x="8182" y="1748"/>
                </a:cubicBezTo>
                <a:lnTo>
                  <a:pt x="8182" y="1873"/>
                </a:lnTo>
                <a:cubicBezTo>
                  <a:pt x="8182" y="2636"/>
                  <a:pt x="7572" y="3246"/>
                  <a:pt x="6810" y="3246"/>
                </a:cubicBezTo>
                <a:lnTo>
                  <a:pt x="6684" y="3246"/>
                </a:lnTo>
                <a:cubicBezTo>
                  <a:pt x="5784" y="3246"/>
                  <a:pt x="5214" y="2442"/>
                  <a:pt x="5312" y="1595"/>
                </a:cubicBezTo>
                <a:cubicBezTo>
                  <a:pt x="5381" y="902"/>
                  <a:pt x="5978" y="361"/>
                  <a:pt x="6684" y="361"/>
                </a:cubicBezTo>
                <a:close/>
                <a:moveTo>
                  <a:pt x="4798" y="5271"/>
                </a:moveTo>
                <a:cubicBezTo>
                  <a:pt x="5159" y="5271"/>
                  <a:pt x="5464" y="5561"/>
                  <a:pt x="5464" y="5922"/>
                </a:cubicBezTo>
                <a:cubicBezTo>
                  <a:pt x="5464" y="6283"/>
                  <a:pt x="5159" y="6574"/>
                  <a:pt x="4798" y="6574"/>
                </a:cubicBezTo>
                <a:lnTo>
                  <a:pt x="4341" y="6574"/>
                </a:lnTo>
                <a:cubicBezTo>
                  <a:pt x="3981" y="6574"/>
                  <a:pt x="3689" y="6283"/>
                  <a:pt x="3689" y="5922"/>
                </a:cubicBezTo>
                <a:cubicBezTo>
                  <a:pt x="3689" y="5561"/>
                  <a:pt x="3981" y="5271"/>
                  <a:pt x="4341" y="5271"/>
                </a:cubicBezTo>
                <a:close/>
                <a:moveTo>
                  <a:pt x="1485" y="6131"/>
                </a:moveTo>
                <a:cubicBezTo>
                  <a:pt x="1845" y="6131"/>
                  <a:pt x="2136" y="6421"/>
                  <a:pt x="2136" y="6782"/>
                </a:cubicBezTo>
                <a:cubicBezTo>
                  <a:pt x="2136" y="7142"/>
                  <a:pt x="1845" y="7434"/>
                  <a:pt x="1485" y="7434"/>
                </a:cubicBezTo>
                <a:lnTo>
                  <a:pt x="1026" y="7434"/>
                </a:lnTo>
                <a:cubicBezTo>
                  <a:pt x="666" y="7434"/>
                  <a:pt x="361" y="7142"/>
                  <a:pt x="361" y="6782"/>
                </a:cubicBezTo>
                <a:cubicBezTo>
                  <a:pt x="361" y="6421"/>
                  <a:pt x="666" y="6131"/>
                  <a:pt x="1026" y="6131"/>
                </a:cubicBezTo>
                <a:close/>
                <a:moveTo>
                  <a:pt x="6684" y="1"/>
                </a:moveTo>
                <a:cubicBezTo>
                  <a:pt x="5825" y="1"/>
                  <a:pt x="5118" y="611"/>
                  <a:pt x="4965" y="1429"/>
                </a:cubicBezTo>
                <a:lnTo>
                  <a:pt x="4397" y="1595"/>
                </a:lnTo>
                <a:cubicBezTo>
                  <a:pt x="4299" y="1623"/>
                  <a:pt x="4244" y="1721"/>
                  <a:pt x="4271" y="1817"/>
                </a:cubicBezTo>
                <a:cubicBezTo>
                  <a:pt x="4294" y="1898"/>
                  <a:pt x="4374" y="1950"/>
                  <a:pt x="4456" y="1950"/>
                </a:cubicBezTo>
                <a:cubicBezTo>
                  <a:pt x="4473" y="1950"/>
                  <a:pt x="4491" y="1947"/>
                  <a:pt x="4508" y="1942"/>
                </a:cubicBezTo>
                <a:lnTo>
                  <a:pt x="4937" y="1817"/>
                </a:lnTo>
                <a:cubicBezTo>
                  <a:pt x="4937" y="2220"/>
                  <a:pt x="5048" y="2608"/>
                  <a:pt x="5284" y="2927"/>
                </a:cubicBezTo>
                <a:lnTo>
                  <a:pt x="2511" y="3745"/>
                </a:lnTo>
                <a:lnTo>
                  <a:pt x="2511" y="2525"/>
                </a:lnTo>
                <a:lnTo>
                  <a:pt x="2955" y="2386"/>
                </a:lnTo>
                <a:cubicBezTo>
                  <a:pt x="3051" y="2358"/>
                  <a:pt x="3107" y="2261"/>
                  <a:pt x="3079" y="2164"/>
                </a:cubicBezTo>
                <a:cubicBezTo>
                  <a:pt x="3056" y="2084"/>
                  <a:pt x="2986" y="2032"/>
                  <a:pt x="2907" y="2032"/>
                </a:cubicBezTo>
                <a:cubicBezTo>
                  <a:pt x="2891" y="2032"/>
                  <a:pt x="2874" y="2034"/>
                  <a:pt x="2857" y="2039"/>
                </a:cubicBezTo>
                <a:lnTo>
                  <a:pt x="2274" y="2205"/>
                </a:lnTo>
                <a:cubicBezTo>
                  <a:pt x="2191" y="2220"/>
                  <a:pt x="2136" y="2303"/>
                  <a:pt x="2136" y="2386"/>
                </a:cubicBezTo>
                <a:lnTo>
                  <a:pt x="2136" y="5992"/>
                </a:lnTo>
                <a:cubicBezTo>
                  <a:pt x="1969" y="5853"/>
                  <a:pt x="1734" y="5756"/>
                  <a:pt x="1485" y="5756"/>
                </a:cubicBezTo>
                <a:lnTo>
                  <a:pt x="1026" y="5756"/>
                </a:lnTo>
                <a:cubicBezTo>
                  <a:pt x="458" y="5756"/>
                  <a:pt x="0" y="6214"/>
                  <a:pt x="0" y="6782"/>
                </a:cubicBezTo>
                <a:cubicBezTo>
                  <a:pt x="0" y="7351"/>
                  <a:pt x="458" y="7808"/>
                  <a:pt x="1026" y="7808"/>
                </a:cubicBezTo>
                <a:lnTo>
                  <a:pt x="1485" y="7808"/>
                </a:lnTo>
                <a:cubicBezTo>
                  <a:pt x="2053" y="7808"/>
                  <a:pt x="2511" y="7351"/>
                  <a:pt x="2511" y="6782"/>
                </a:cubicBezTo>
                <a:lnTo>
                  <a:pt x="2511" y="4134"/>
                </a:lnTo>
                <a:lnTo>
                  <a:pt x="5464" y="3259"/>
                </a:lnTo>
                <a:lnTo>
                  <a:pt x="5464" y="5132"/>
                </a:lnTo>
                <a:cubicBezTo>
                  <a:pt x="5284" y="4993"/>
                  <a:pt x="5048" y="4896"/>
                  <a:pt x="4798" y="4896"/>
                </a:cubicBezTo>
                <a:lnTo>
                  <a:pt x="4341" y="4896"/>
                </a:lnTo>
                <a:cubicBezTo>
                  <a:pt x="3772" y="4896"/>
                  <a:pt x="3315" y="5354"/>
                  <a:pt x="3315" y="5922"/>
                </a:cubicBezTo>
                <a:cubicBezTo>
                  <a:pt x="3315" y="6491"/>
                  <a:pt x="3772" y="6948"/>
                  <a:pt x="4341" y="6948"/>
                </a:cubicBezTo>
                <a:lnTo>
                  <a:pt x="4798" y="6948"/>
                </a:lnTo>
                <a:cubicBezTo>
                  <a:pt x="5368" y="6948"/>
                  <a:pt x="5825" y="6491"/>
                  <a:pt x="5825" y="5922"/>
                </a:cubicBezTo>
                <a:lnTo>
                  <a:pt x="5825" y="3398"/>
                </a:lnTo>
                <a:cubicBezTo>
                  <a:pt x="6089" y="3537"/>
                  <a:pt x="6379" y="3620"/>
                  <a:pt x="6684" y="3620"/>
                </a:cubicBezTo>
                <a:lnTo>
                  <a:pt x="6810" y="3620"/>
                </a:lnTo>
                <a:cubicBezTo>
                  <a:pt x="7766" y="3620"/>
                  <a:pt x="8557" y="2830"/>
                  <a:pt x="8557" y="1873"/>
                </a:cubicBezTo>
                <a:lnTo>
                  <a:pt x="8557" y="1748"/>
                </a:lnTo>
                <a:cubicBezTo>
                  <a:pt x="8557" y="778"/>
                  <a:pt x="7766" y="1"/>
                  <a:pt x="6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68643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96"/>
        <p:cNvGrpSpPr/>
        <p:nvPr/>
      </p:nvGrpSpPr>
      <p:grpSpPr>
        <a:xfrm>
          <a:off x="0" y="0"/>
          <a:ext cx="0" cy="0"/>
          <a:chOff x="0" y="0"/>
          <a:chExt cx="0" cy="0"/>
        </a:xfrm>
      </p:grpSpPr>
      <p:sp>
        <p:nvSpPr>
          <p:cNvPr id="697" name="Google Shape;697;p36"/>
          <p:cNvSpPr/>
          <p:nvPr/>
        </p:nvSpPr>
        <p:spPr>
          <a:xfrm>
            <a:off x="7176333" y="720000"/>
            <a:ext cx="4055600" cy="2772000"/>
          </a:xfrm>
          <a:prstGeom prst="roundRect">
            <a:avLst>
              <a:gd name="adj" fmla="val 12921"/>
            </a:avLst>
          </a:prstGeom>
          <a:solidFill>
            <a:schemeClr val="lt1"/>
          </a:soli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8" name="Google Shape;698;p36"/>
          <p:cNvSpPr/>
          <p:nvPr/>
        </p:nvSpPr>
        <p:spPr>
          <a:xfrm>
            <a:off x="7176333" y="720000"/>
            <a:ext cx="4055600" cy="568800"/>
          </a:xfrm>
          <a:prstGeom prst="round2SameRect">
            <a:avLst>
              <a:gd name="adj1" fmla="val 50000"/>
              <a:gd name="adj2" fmla="val 0"/>
            </a:avLst>
          </a:prstGeom>
          <a:solidFill>
            <a:schemeClr val="accent2"/>
          </a:soli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9" name="Google Shape;699;p36"/>
          <p:cNvSpPr txBox="1">
            <a:spLocks noGrp="1"/>
          </p:cNvSpPr>
          <p:nvPr>
            <p:ph type="body" idx="1"/>
          </p:nvPr>
        </p:nvSpPr>
        <p:spPr>
          <a:xfrm>
            <a:off x="7450000" y="1607960"/>
            <a:ext cx="3546000" cy="1422000"/>
          </a:xfrm>
          <a:prstGeom prst="rect">
            <a:avLst/>
          </a:prstGeom>
        </p:spPr>
        <p:txBody>
          <a:bodyPr spcFirstLastPara="1" wrap="square" lIns="121900" tIns="0" rIns="121900" bIns="0" anchor="ctr" anchorCtr="0">
            <a:noAutofit/>
          </a:bodyPr>
          <a:lstStyle/>
          <a:p>
            <a:pPr marL="0" indent="0"/>
            <a:r>
              <a:rPr lang="en-US" dirty="0" smtClean="0">
                <a:solidFill>
                  <a:schemeClr val="lt2"/>
                </a:solidFill>
              </a:rPr>
              <a:t>Where words fail</a:t>
            </a:r>
          </a:p>
          <a:p>
            <a:pPr marL="0" indent="0"/>
            <a:r>
              <a:rPr lang="en-US" dirty="0" smtClean="0">
                <a:solidFill>
                  <a:schemeClr val="lt2"/>
                </a:solidFill>
              </a:rPr>
              <a:t>Music Speaks….</a:t>
            </a:r>
            <a:endParaRPr dirty="0">
              <a:solidFill>
                <a:schemeClr val="lt2"/>
              </a:solidFill>
            </a:endParaRPr>
          </a:p>
        </p:txBody>
      </p:sp>
      <p:grpSp>
        <p:nvGrpSpPr>
          <p:cNvPr id="700" name="Google Shape;700;p36"/>
          <p:cNvGrpSpPr/>
          <p:nvPr/>
        </p:nvGrpSpPr>
        <p:grpSpPr>
          <a:xfrm>
            <a:off x="7387134" y="948200"/>
            <a:ext cx="539533" cy="130800"/>
            <a:chOff x="729625" y="552000"/>
            <a:chExt cx="404650" cy="98100"/>
          </a:xfrm>
        </p:grpSpPr>
        <p:sp>
          <p:nvSpPr>
            <p:cNvPr id="701" name="Google Shape;701;p36"/>
            <p:cNvSpPr/>
            <p:nvPr/>
          </p:nvSpPr>
          <p:spPr>
            <a:xfrm>
              <a:off x="729625" y="552000"/>
              <a:ext cx="98100" cy="98100"/>
            </a:xfrm>
            <a:prstGeom prst="ellipse">
              <a:avLst/>
            </a:pr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2" name="Google Shape;702;p36"/>
            <p:cNvSpPr/>
            <p:nvPr/>
          </p:nvSpPr>
          <p:spPr>
            <a:xfrm>
              <a:off x="882900" y="552000"/>
              <a:ext cx="98100" cy="981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3" name="Google Shape;703;p36"/>
            <p:cNvSpPr/>
            <p:nvPr/>
          </p:nvSpPr>
          <p:spPr>
            <a:xfrm>
              <a:off x="1036175" y="552000"/>
              <a:ext cx="98100" cy="98100"/>
            </a:xfrm>
            <a:prstGeom prst="ellipse">
              <a:avLst/>
            </a:pr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9" name="Google Shape;2073;p52"/>
          <p:cNvGrpSpPr/>
          <p:nvPr/>
        </p:nvGrpSpPr>
        <p:grpSpPr>
          <a:xfrm>
            <a:off x="10363200" y="800100"/>
            <a:ext cx="620100" cy="437900"/>
            <a:chOff x="7652841" y="3500626"/>
            <a:chExt cx="451706" cy="288813"/>
          </a:xfrm>
        </p:grpSpPr>
        <p:sp>
          <p:nvSpPr>
            <p:cNvPr id="10" name="Google Shape;2074;p52"/>
            <p:cNvSpPr/>
            <p:nvPr/>
          </p:nvSpPr>
          <p:spPr>
            <a:xfrm>
              <a:off x="7727561" y="3500626"/>
              <a:ext cx="299637" cy="288813"/>
            </a:xfrm>
            <a:custGeom>
              <a:avLst/>
              <a:gdLst/>
              <a:ahLst/>
              <a:cxnLst/>
              <a:rect l="l" t="t" r="r" b="b"/>
              <a:pathLst>
                <a:path w="6284" h="6057" extrusionOk="0">
                  <a:moveTo>
                    <a:pt x="4397" y="426"/>
                  </a:moveTo>
                  <a:lnTo>
                    <a:pt x="4397" y="939"/>
                  </a:lnTo>
                  <a:lnTo>
                    <a:pt x="2885" y="1397"/>
                  </a:lnTo>
                  <a:lnTo>
                    <a:pt x="2885" y="870"/>
                  </a:lnTo>
                  <a:lnTo>
                    <a:pt x="4397" y="426"/>
                  </a:lnTo>
                  <a:close/>
                  <a:moveTo>
                    <a:pt x="4105" y="2548"/>
                  </a:moveTo>
                  <a:cubicBezTo>
                    <a:pt x="4272" y="2548"/>
                    <a:pt x="4397" y="2686"/>
                    <a:pt x="4397" y="2839"/>
                  </a:cubicBezTo>
                  <a:cubicBezTo>
                    <a:pt x="4397" y="3006"/>
                    <a:pt x="4272" y="3130"/>
                    <a:pt x="4105" y="3130"/>
                  </a:cubicBezTo>
                  <a:lnTo>
                    <a:pt x="3842" y="3130"/>
                  </a:lnTo>
                  <a:cubicBezTo>
                    <a:pt x="3689" y="3130"/>
                    <a:pt x="3551" y="3006"/>
                    <a:pt x="3551" y="2839"/>
                  </a:cubicBezTo>
                  <a:cubicBezTo>
                    <a:pt x="3551" y="2686"/>
                    <a:pt x="3689" y="2548"/>
                    <a:pt x="3842" y="2548"/>
                  </a:cubicBezTo>
                  <a:close/>
                  <a:moveTo>
                    <a:pt x="2234" y="2936"/>
                  </a:moveTo>
                  <a:cubicBezTo>
                    <a:pt x="2386" y="2936"/>
                    <a:pt x="2524" y="3061"/>
                    <a:pt x="2524" y="3228"/>
                  </a:cubicBezTo>
                  <a:cubicBezTo>
                    <a:pt x="2524" y="3380"/>
                    <a:pt x="2386" y="3518"/>
                    <a:pt x="2234" y="3518"/>
                  </a:cubicBezTo>
                  <a:lnTo>
                    <a:pt x="1970" y="3518"/>
                  </a:lnTo>
                  <a:cubicBezTo>
                    <a:pt x="1803" y="3518"/>
                    <a:pt x="1665" y="3380"/>
                    <a:pt x="1665" y="3228"/>
                  </a:cubicBezTo>
                  <a:cubicBezTo>
                    <a:pt x="1665" y="3061"/>
                    <a:pt x="1803" y="2936"/>
                    <a:pt x="1970" y="2936"/>
                  </a:cubicBezTo>
                  <a:close/>
                  <a:moveTo>
                    <a:pt x="4590" y="0"/>
                  </a:moveTo>
                  <a:cubicBezTo>
                    <a:pt x="4572" y="0"/>
                    <a:pt x="4554" y="4"/>
                    <a:pt x="4536" y="10"/>
                  </a:cubicBezTo>
                  <a:lnTo>
                    <a:pt x="2650" y="551"/>
                  </a:lnTo>
                  <a:cubicBezTo>
                    <a:pt x="2580" y="565"/>
                    <a:pt x="2524" y="648"/>
                    <a:pt x="2524" y="731"/>
                  </a:cubicBezTo>
                  <a:lnTo>
                    <a:pt x="2524" y="745"/>
                  </a:lnTo>
                  <a:cubicBezTo>
                    <a:pt x="2302" y="662"/>
                    <a:pt x="2081" y="620"/>
                    <a:pt x="1845" y="620"/>
                  </a:cubicBezTo>
                  <a:cubicBezTo>
                    <a:pt x="819" y="620"/>
                    <a:pt x="0" y="1438"/>
                    <a:pt x="0" y="2451"/>
                  </a:cubicBezTo>
                  <a:cubicBezTo>
                    <a:pt x="0" y="2978"/>
                    <a:pt x="222" y="3491"/>
                    <a:pt x="625" y="3838"/>
                  </a:cubicBezTo>
                  <a:lnTo>
                    <a:pt x="3010" y="6001"/>
                  </a:lnTo>
                  <a:cubicBezTo>
                    <a:pt x="3051" y="6029"/>
                    <a:pt x="3093" y="6057"/>
                    <a:pt x="3135" y="6057"/>
                  </a:cubicBezTo>
                  <a:cubicBezTo>
                    <a:pt x="3190" y="6057"/>
                    <a:pt x="3232" y="6029"/>
                    <a:pt x="3260" y="6001"/>
                  </a:cubicBezTo>
                  <a:lnTo>
                    <a:pt x="4009" y="5321"/>
                  </a:lnTo>
                  <a:cubicBezTo>
                    <a:pt x="4092" y="5266"/>
                    <a:pt x="4092" y="5141"/>
                    <a:pt x="4022" y="5072"/>
                  </a:cubicBezTo>
                  <a:cubicBezTo>
                    <a:pt x="3986" y="5028"/>
                    <a:pt x="3939" y="5007"/>
                    <a:pt x="3890" y="5007"/>
                  </a:cubicBezTo>
                  <a:cubicBezTo>
                    <a:pt x="3845" y="5007"/>
                    <a:pt x="3799" y="5025"/>
                    <a:pt x="3759" y="5058"/>
                  </a:cubicBezTo>
                  <a:lnTo>
                    <a:pt x="3135" y="5613"/>
                  </a:lnTo>
                  <a:lnTo>
                    <a:pt x="888" y="3574"/>
                  </a:lnTo>
                  <a:cubicBezTo>
                    <a:pt x="875" y="3574"/>
                    <a:pt x="875" y="3574"/>
                    <a:pt x="875" y="3561"/>
                  </a:cubicBezTo>
                  <a:cubicBezTo>
                    <a:pt x="555" y="3283"/>
                    <a:pt x="361" y="2880"/>
                    <a:pt x="361" y="2451"/>
                  </a:cubicBezTo>
                  <a:cubicBezTo>
                    <a:pt x="361" y="1647"/>
                    <a:pt x="1027" y="981"/>
                    <a:pt x="1845" y="981"/>
                  </a:cubicBezTo>
                  <a:cubicBezTo>
                    <a:pt x="2081" y="981"/>
                    <a:pt x="2317" y="1037"/>
                    <a:pt x="2524" y="1147"/>
                  </a:cubicBezTo>
                  <a:lnTo>
                    <a:pt x="2524" y="2631"/>
                  </a:lnTo>
                  <a:cubicBezTo>
                    <a:pt x="2428" y="2590"/>
                    <a:pt x="2330" y="2562"/>
                    <a:pt x="2234" y="2562"/>
                  </a:cubicBezTo>
                  <a:lnTo>
                    <a:pt x="1970" y="2562"/>
                  </a:lnTo>
                  <a:cubicBezTo>
                    <a:pt x="1596" y="2562"/>
                    <a:pt x="1304" y="2853"/>
                    <a:pt x="1304" y="3228"/>
                  </a:cubicBezTo>
                  <a:cubicBezTo>
                    <a:pt x="1304" y="3588"/>
                    <a:pt x="1596" y="3879"/>
                    <a:pt x="1970" y="3879"/>
                  </a:cubicBezTo>
                  <a:lnTo>
                    <a:pt x="2234" y="3879"/>
                  </a:lnTo>
                  <a:cubicBezTo>
                    <a:pt x="2594" y="3879"/>
                    <a:pt x="2885" y="3588"/>
                    <a:pt x="2885" y="3228"/>
                  </a:cubicBezTo>
                  <a:lnTo>
                    <a:pt x="2885" y="1771"/>
                  </a:lnTo>
                  <a:lnTo>
                    <a:pt x="4397" y="1327"/>
                  </a:lnTo>
                  <a:lnTo>
                    <a:pt x="4397" y="2243"/>
                  </a:lnTo>
                  <a:cubicBezTo>
                    <a:pt x="4314" y="2201"/>
                    <a:pt x="4216" y="2187"/>
                    <a:pt x="4105" y="2187"/>
                  </a:cubicBezTo>
                  <a:lnTo>
                    <a:pt x="3842" y="2187"/>
                  </a:lnTo>
                  <a:cubicBezTo>
                    <a:pt x="3482" y="2187"/>
                    <a:pt x="3190" y="2479"/>
                    <a:pt x="3190" y="2839"/>
                  </a:cubicBezTo>
                  <a:cubicBezTo>
                    <a:pt x="3190" y="3200"/>
                    <a:pt x="3482" y="3505"/>
                    <a:pt x="3842" y="3505"/>
                  </a:cubicBezTo>
                  <a:lnTo>
                    <a:pt x="4105" y="3505"/>
                  </a:lnTo>
                  <a:cubicBezTo>
                    <a:pt x="4480" y="3505"/>
                    <a:pt x="4771" y="3200"/>
                    <a:pt x="4771" y="2839"/>
                  </a:cubicBezTo>
                  <a:lnTo>
                    <a:pt x="4771" y="1022"/>
                  </a:lnTo>
                  <a:cubicBezTo>
                    <a:pt x="5063" y="1092"/>
                    <a:pt x="5326" y="1244"/>
                    <a:pt x="5520" y="1466"/>
                  </a:cubicBezTo>
                  <a:cubicBezTo>
                    <a:pt x="5769" y="1730"/>
                    <a:pt x="5908" y="2091"/>
                    <a:pt x="5908" y="2451"/>
                  </a:cubicBezTo>
                  <a:cubicBezTo>
                    <a:pt x="5908" y="2880"/>
                    <a:pt x="5728" y="3283"/>
                    <a:pt x="5409" y="3561"/>
                  </a:cubicBezTo>
                  <a:cubicBezTo>
                    <a:pt x="5409" y="3574"/>
                    <a:pt x="5396" y="3574"/>
                    <a:pt x="5396" y="3574"/>
                  </a:cubicBezTo>
                  <a:lnTo>
                    <a:pt x="4952" y="3977"/>
                  </a:lnTo>
                  <a:cubicBezTo>
                    <a:pt x="4882" y="4045"/>
                    <a:pt x="4882" y="4156"/>
                    <a:pt x="4937" y="4239"/>
                  </a:cubicBezTo>
                  <a:cubicBezTo>
                    <a:pt x="4976" y="4278"/>
                    <a:pt x="5031" y="4299"/>
                    <a:pt x="5084" y="4299"/>
                  </a:cubicBezTo>
                  <a:cubicBezTo>
                    <a:pt x="5127" y="4299"/>
                    <a:pt x="5170" y="4285"/>
                    <a:pt x="5201" y="4254"/>
                  </a:cubicBezTo>
                  <a:lnTo>
                    <a:pt x="5658" y="3838"/>
                  </a:lnTo>
                  <a:cubicBezTo>
                    <a:pt x="6061" y="3491"/>
                    <a:pt x="6283" y="2991"/>
                    <a:pt x="6283" y="2464"/>
                  </a:cubicBezTo>
                  <a:cubicBezTo>
                    <a:pt x="6283" y="1993"/>
                    <a:pt x="6102" y="1549"/>
                    <a:pt x="5797" y="1216"/>
                  </a:cubicBezTo>
                  <a:cubicBezTo>
                    <a:pt x="5520" y="911"/>
                    <a:pt x="5159" y="717"/>
                    <a:pt x="4771" y="648"/>
                  </a:cubicBezTo>
                  <a:lnTo>
                    <a:pt x="4771" y="190"/>
                  </a:lnTo>
                  <a:cubicBezTo>
                    <a:pt x="4771" y="86"/>
                    <a:pt x="4684" y="0"/>
                    <a:pt x="4590" y="0"/>
                  </a:cubicBezTo>
                  <a:close/>
                </a:path>
              </a:pathLst>
            </a:custGeom>
            <a:solidFill>
              <a:schemeClr val="dk1"/>
            </a:solidFill>
            <a:ln>
              <a:solidFill>
                <a:schemeClr val="accent2">
                  <a:lumMod val="50000"/>
                  <a:lumOff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75;p52"/>
            <p:cNvSpPr/>
            <p:nvPr/>
          </p:nvSpPr>
          <p:spPr>
            <a:xfrm>
              <a:off x="8038363" y="3565667"/>
              <a:ext cx="31757" cy="101993"/>
            </a:xfrm>
            <a:custGeom>
              <a:avLst/>
              <a:gdLst/>
              <a:ahLst/>
              <a:cxnLst/>
              <a:rect l="l" t="t" r="r" b="b"/>
              <a:pathLst>
                <a:path w="666" h="2139" extrusionOk="0">
                  <a:moveTo>
                    <a:pt x="205" y="0"/>
                  </a:moveTo>
                  <a:cubicBezTo>
                    <a:pt x="178" y="0"/>
                    <a:pt x="150" y="6"/>
                    <a:pt x="126" y="19"/>
                  </a:cubicBezTo>
                  <a:cubicBezTo>
                    <a:pt x="28" y="74"/>
                    <a:pt x="0" y="185"/>
                    <a:pt x="42" y="268"/>
                  </a:cubicBezTo>
                  <a:cubicBezTo>
                    <a:pt x="278" y="712"/>
                    <a:pt x="278" y="1433"/>
                    <a:pt x="42" y="1864"/>
                  </a:cubicBezTo>
                  <a:cubicBezTo>
                    <a:pt x="0" y="1960"/>
                    <a:pt x="28" y="2071"/>
                    <a:pt x="126" y="2113"/>
                  </a:cubicBezTo>
                  <a:cubicBezTo>
                    <a:pt x="152" y="2131"/>
                    <a:pt x="180" y="2138"/>
                    <a:pt x="209" y="2138"/>
                  </a:cubicBezTo>
                  <a:cubicBezTo>
                    <a:pt x="273" y="2138"/>
                    <a:pt x="337" y="2101"/>
                    <a:pt x="375" y="2043"/>
                  </a:cubicBezTo>
                  <a:cubicBezTo>
                    <a:pt x="666" y="1503"/>
                    <a:pt x="666" y="643"/>
                    <a:pt x="375" y="102"/>
                  </a:cubicBezTo>
                  <a:cubicBezTo>
                    <a:pt x="336" y="34"/>
                    <a:pt x="270" y="0"/>
                    <a:pt x="205" y="0"/>
                  </a:cubicBezTo>
                  <a:close/>
                </a:path>
              </a:pathLst>
            </a:custGeom>
            <a:solidFill>
              <a:schemeClr val="dk1"/>
            </a:solidFill>
            <a:ln>
              <a:solidFill>
                <a:schemeClr val="accent2">
                  <a:lumMod val="50000"/>
                  <a:lumOff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76;p52"/>
            <p:cNvSpPr/>
            <p:nvPr/>
          </p:nvSpPr>
          <p:spPr>
            <a:xfrm>
              <a:off x="8068785" y="3533576"/>
              <a:ext cx="35762" cy="166460"/>
            </a:xfrm>
            <a:custGeom>
              <a:avLst/>
              <a:gdLst/>
              <a:ahLst/>
              <a:cxnLst/>
              <a:rect l="l" t="t" r="r" b="b"/>
              <a:pathLst>
                <a:path w="750" h="3491" extrusionOk="0">
                  <a:moveTo>
                    <a:pt x="218" y="1"/>
                  </a:moveTo>
                  <a:cubicBezTo>
                    <a:pt x="187" y="1"/>
                    <a:pt x="156" y="9"/>
                    <a:pt x="126" y="26"/>
                  </a:cubicBezTo>
                  <a:cubicBezTo>
                    <a:pt x="42" y="68"/>
                    <a:pt x="0" y="179"/>
                    <a:pt x="56" y="276"/>
                  </a:cubicBezTo>
                  <a:cubicBezTo>
                    <a:pt x="264" y="664"/>
                    <a:pt x="375" y="1191"/>
                    <a:pt x="375" y="1746"/>
                  </a:cubicBezTo>
                  <a:cubicBezTo>
                    <a:pt x="375" y="2300"/>
                    <a:pt x="264" y="2827"/>
                    <a:pt x="56" y="3216"/>
                  </a:cubicBezTo>
                  <a:cubicBezTo>
                    <a:pt x="0" y="3313"/>
                    <a:pt x="42" y="3424"/>
                    <a:pt x="126" y="3465"/>
                  </a:cubicBezTo>
                  <a:cubicBezTo>
                    <a:pt x="156" y="3483"/>
                    <a:pt x="188" y="3491"/>
                    <a:pt x="219" y="3491"/>
                  </a:cubicBezTo>
                  <a:cubicBezTo>
                    <a:pt x="285" y="3491"/>
                    <a:pt x="346" y="3453"/>
                    <a:pt x="375" y="3397"/>
                  </a:cubicBezTo>
                  <a:cubicBezTo>
                    <a:pt x="610" y="2953"/>
                    <a:pt x="749" y="2370"/>
                    <a:pt x="749" y="1746"/>
                  </a:cubicBezTo>
                  <a:cubicBezTo>
                    <a:pt x="749" y="1122"/>
                    <a:pt x="610" y="540"/>
                    <a:pt x="375" y="96"/>
                  </a:cubicBezTo>
                  <a:cubicBezTo>
                    <a:pt x="346" y="39"/>
                    <a:pt x="285" y="1"/>
                    <a:pt x="218" y="1"/>
                  </a:cubicBezTo>
                  <a:close/>
                </a:path>
              </a:pathLst>
            </a:custGeom>
            <a:solidFill>
              <a:schemeClr val="dk1"/>
            </a:solidFill>
            <a:ln>
              <a:solidFill>
                <a:schemeClr val="accent2">
                  <a:lumMod val="50000"/>
                  <a:lumOff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077;p52"/>
            <p:cNvSpPr/>
            <p:nvPr/>
          </p:nvSpPr>
          <p:spPr>
            <a:xfrm>
              <a:off x="7686554" y="3565667"/>
              <a:ext cx="31804" cy="101993"/>
            </a:xfrm>
            <a:custGeom>
              <a:avLst/>
              <a:gdLst/>
              <a:ahLst/>
              <a:cxnLst/>
              <a:rect l="l" t="t" r="r" b="b"/>
              <a:pathLst>
                <a:path w="667" h="2139" extrusionOk="0">
                  <a:moveTo>
                    <a:pt x="462" y="0"/>
                  </a:moveTo>
                  <a:cubicBezTo>
                    <a:pt x="397" y="0"/>
                    <a:pt x="331" y="34"/>
                    <a:pt x="292" y="102"/>
                  </a:cubicBezTo>
                  <a:cubicBezTo>
                    <a:pt x="1" y="643"/>
                    <a:pt x="1" y="1503"/>
                    <a:pt x="292" y="2043"/>
                  </a:cubicBezTo>
                  <a:cubicBezTo>
                    <a:pt x="330" y="2101"/>
                    <a:pt x="395" y="2138"/>
                    <a:pt x="458" y="2138"/>
                  </a:cubicBezTo>
                  <a:cubicBezTo>
                    <a:pt x="487" y="2138"/>
                    <a:pt x="516" y="2131"/>
                    <a:pt x="542" y="2113"/>
                  </a:cubicBezTo>
                  <a:cubicBezTo>
                    <a:pt x="638" y="2071"/>
                    <a:pt x="666" y="1960"/>
                    <a:pt x="611" y="1864"/>
                  </a:cubicBezTo>
                  <a:cubicBezTo>
                    <a:pt x="389" y="1433"/>
                    <a:pt x="389" y="712"/>
                    <a:pt x="611" y="268"/>
                  </a:cubicBezTo>
                  <a:cubicBezTo>
                    <a:pt x="666" y="185"/>
                    <a:pt x="638" y="74"/>
                    <a:pt x="542" y="19"/>
                  </a:cubicBezTo>
                  <a:cubicBezTo>
                    <a:pt x="517" y="6"/>
                    <a:pt x="490" y="0"/>
                    <a:pt x="462" y="0"/>
                  </a:cubicBezTo>
                  <a:close/>
                </a:path>
              </a:pathLst>
            </a:custGeom>
            <a:solidFill>
              <a:schemeClr val="dk1"/>
            </a:solidFill>
            <a:ln>
              <a:solidFill>
                <a:schemeClr val="accent2">
                  <a:lumMod val="50000"/>
                  <a:lumOff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78;p52"/>
            <p:cNvSpPr/>
            <p:nvPr/>
          </p:nvSpPr>
          <p:spPr>
            <a:xfrm>
              <a:off x="7652841" y="3533576"/>
              <a:ext cx="35762" cy="166603"/>
            </a:xfrm>
            <a:custGeom>
              <a:avLst/>
              <a:gdLst/>
              <a:ahLst/>
              <a:cxnLst/>
              <a:rect l="l" t="t" r="r" b="b"/>
              <a:pathLst>
                <a:path w="750" h="3494" extrusionOk="0">
                  <a:moveTo>
                    <a:pt x="532" y="1"/>
                  </a:moveTo>
                  <a:cubicBezTo>
                    <a:pt x="465" y="1"/>
                    <a:pt x="404" y="39"/>
                    <a:pt x="375" y="96"/>
                  </a:cubicBezTo>
                  <a:cubicBezTo>
                    <a:pt x="140" y="540"/>
                    <a:pt x="1" y="1122"/>
                    <a:pt x="1" y="1746"/>
                  </a:cubicBezTo>
                  <a:cubicBezTo>
                    <a:pt x="1" y="2370"/>
                    <a:pt x="140" y="2953"/>
                    <a:pt x="375" y="3397"/>
                  </a:cubicBezTo>
                  <a:cubicBezTo>
                    <a:pt x="402" y="3452"/>
                    <a:pt x="472" y="3493"/>
                    <a:pt x="541" y="3493"/>
                  </a:cubicBezTo>
                  <a:cubicBezTo>
                    <a:pt x="569" y="3493"/>
                    <a:pt x="597" y="3480"/>
                    <a:pt x="624" y="3465"/>
                  </a:cubicBezTo>
                  <a:cubicBezTo>
                    <a:pt x="708" y="3424"/>
                    <a:pt x="750" y="3313"/>
                    <a:pt x="694" y="3216"/>
                  </a:cubicBezTo>
                  <a:cubicBezTo>
                    <a:pt x="486" y="2827"/>
                    <a:pt x="375" y="2300"/>
                    <a:pt x="375" y="1746"/>
                  </a:cubicBezTo>
                  <a:cubicBezTo>
                    <a:pt x="375" y="1191"/>
                    <a:pt x="486" y="664"/>
                    <a:pt x="694" y="276"/>
                  </a:cubicBezTo>
                  <a:cubicBezTo>
                    <a:pt x="750" y="179"/>
                    <a:pt x="708" y="68"/>
                    <a:pt x="624" y="26"/>
                  </a:cubicBezTo>
                  <a:cubicBezTo>
                    <a:pt x="594" y="9"/>
                    <a:pt x="563" y="1"/>
                    <a:pt x="532" y="1"/>
                  </a:cubicBezTo>
                  <a:close/>
                </a:path>
              </a:pathLst>
            </a:custGeom>
            <a:solidFill>
              <a:schemeClr val="dk1"/>
            </a:solidFill>
            <a:ln>
              <a:solidFill>
                <a:schemeClr val="accent2">
                  <a:lumMod val="50000"/>
                  <a:lumOff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79;p52"/>
            <p:cNvSpPr/>
            <p:nvPr/>
          </p:nvSpPr>
          <p:spPr>
            <a:xfrm>
              <a:off x="7931933" y="3713724"/>
              <a:ext cx="19168" cy="17643"/>
            </a:xfrm>
            <a:custGeom>
              <a:avLst/>
              <a:gdLst/>
              <a:ahLst/>
              <a:cxnLst/>
              <a:rect l="l" t="t" r="r" b="b"/>
              <a:pathLst>
                <a:path w="402" h="370" extrusionOk="0">
                  <a:moveTo>
                    <a:pt x="192" y="1"/>
                  </a:moveTo>
                  <a:cubicBezTo>
                    <a:pt x="111" y="1"/>
                    <a:pt x="37" y="63"/>
                    <a:pt x="13" y="145"/>
                  </a:cubicBezTo>
                  <a:cubicBezTo>
                    <a:pt x="0" y="242"/>
                    <a:pt x="69" y="340"/>
                    <a:pt x="167" y="367"/>
                  </a:cubicBezTo>
                  <a:cubicBezTo>
                    <a:pt x="175" y="368"/>
                    <a:pt x="183" y="369"/>
                    <a:pt x="191" y="369"/>
                  </a:cubicBezTo>
                  <a:cubicBezTo>
                    <a:pt x="279" y="369"/>
                    <a:pt x="362" y="304"/>
                    <a:pt x="374" y="214"/>
                  </a:cubicBezTo>
                  <a:cubicBezTo>
                    <a:pt x="402" y="118"/>
                    <a:pt x="333" y="20"/>
                    <a:pt x="235" y="7"/>
                  </a:cubicBezTo>
                  <a:cubicBezTo>
                    <a:pt x="221" y="3"/>
                    <a:pt x="206" y="1"/>
                    <a:pt x="192" y="1"/>
                  </a:cubicBezTo>
                  <a:close/>
                </a:path>
              </a:pathLst>
            </a:custGeom>
            <a:solidFill>
              <a:schemeClr val="dk1"/>
            </a:solidFill>
            <a:ln>
              <a:solidFill>
                <a:schemeClr val="accent2">
                  <a:lumMod val="50000"/>
                  <a:lumOff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861096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0"/>
          <p:cNvSpPr/>
          <p:nvPr/>
        </p:nvSpPr>
        <p:spPr>
          <a:xfrm>
            <a:off x="6692167" y="4050000"/>
            <a:ext cx="4332400" cy="1986400"/>
          </a:xfrm>
          <a:prstGeom prst="roundRect">
            <a:avLst>
              <a:gd name="adj" fmla="val 17283"/>
            </a:avLst>
          </a:pr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6" name="Google Shape;286;p30"/>
          <p:cNvSpPr/>
          <p:nvPr/>
        </p:nvSpPr>
        <p:spPr>
          <a:xfrm>
            <a:off x="6692167" y="1839500"/>
            <a:ext cx="4332400" cy="1986400"/>
          </a:xfrm>
          <a:prstGeom prst="roundRect">
            <a:avLst>
              <a:gd name="adj" fmla="val 17283"/>
            </a:avLst>
          </a:pr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7" name="Google Shape;287;p30"/>
          <p:cNvSpPr/>
          <p:nvPr/>
        </p:nvSpPr>
        <p:spPr>
          <a:xfrm>
            <a:off x="2125267" y="4050000"/>
            <a:ext cx="4332400" cy="1986400"/>
          </a:xfrm>
          <a:prstGeom prst="roundRect">
            <a:avLst>
              <a:gd name="adj" fmla="val 17283"/>
            </a:avLst>
          </a:pr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8" name="Google Shape;288;p30"/>
          <p:cNvSpPr/>
          <p:nvPr/>
        </p:nvSpPr>
        <p:spPr>
          <a:xfrm>
            <a:off x="2125267" y="1839500"/>
            <a:ext cx="4332400" cy="1986400"/>
          </a:xfrm>
          <a:prstGeom prst="roundRect">
            <a:avLst>
              <a:gd name="adj" fmla="val 17283"/>
            </a:avLst>
          </a:pr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9" name="Google Shape;289;p30"/>
          <p:cNvSpPr txBox="1">
            <a:spLocks noGrp="1"/>
          </p:cNvSpPr>
          <p:nvPr>
            <p:ph type="title" idx="15"/>
          </p:nvPr>
        </p:nvSpPr>
        <p:spPr>
          <a:xfrm>
            <a:off x="2664467" y="720000"/>
            <a:ext cx="8567600" cy="636800"/>
          </a:xfrm>
          <a:prstGeom prst="rect">
            <a:avLst/>
          </a:prstGeom>
        </p:spPr>
        <p:txBody>
          <a:bodyPr spcFirstLastPara="1" wrap="square" lIns="121900" tIns="0" rIns="121900" bIns="0" anchor="t" anchorCtr="0">
            <a:noAutofit/>
          </a:bodyPr>
          <a:lstStyle/>
          <a:p>
            <a:r>
              <a:rPr lang="en" dirty="0"/>
              <a:t>Table of contents</a:t>
            </a:r>
            <a:endParaRPr dirty="0"/>
          </a:p>
        </p:txBody>
      </p:sp>
      <p:sp>
        <p:nvSpPr>
          <p:cNvPr id="291" name="Google Shape;291;p30"/>
          <p:cNvSpPr txBox="1">
            <a:spLocks noGrp="1"/>
          </p:cNvSpPr>
          <p:nvPr>
            <p:ph type="subTitle" idx="2"/>
          </p:nvPr>
        </p:nvSpPr>
        <p:spPr>
          <a:xfrm>
            <a:off x="3257167" y="2126611"/>
            <a:ext cx="3200500" cy="556400"/>
          </a:xfrm>
          <a:prstGeom prst="rect">
            <a:avLst/>
          </a:prstGeom>
        </p:spPr>
        <p:txBody>
          <a:bodyPr spcFirstLastPara="1" wrap="square" lIns="121900" tIns="0" rIns="121900" bIns="0" anchor="t" anchorCtr="0">
            <a:noAutofit/>
          </a:bodyPr>
          <a:lstStyle/>
          <a:p>
            <a:pPr marL="0" indent="0">
              <a:spcAft>
                <a:spcPts val="1600"/>
              </a:spcAft>
            </a:pPr>
            <a:r>
              <a:rPr lang="en" sz="2800" dirty="0" smtClean="0"/>
              <a:t>INTRODUCTION</a:t>
            </a:r>
            <a:endParaRPr sz="2800" dirty="0"/>
          </a:p>
        </p:txBody>
      </p:sp>
      <p:sp>
        <p:nvSpPr>
          <p:cNvPr id="293" name="Google Shape;293;p30"/>
          <p:cNvSpPr txBox="1">
            <a:spLocks noGrp="1"/>
          </p:cNvSpPr>
          <p:nvPr>
            <p:ph type="subTitle" idx="4"/>
          </p:nvPr>
        </p:nvSpPr>
        <p:spPr>
          <a:xfrm>
            <a:off x="8280767" y="2176000"/>
            <a:ext cx="2646400" cy="556400"/>
          </a:xfrm>
          <a:prstGeom prst="rect">
            <a:avLst/>
          </a:prstGeom>
        </p:spPr>
        <p:txBody>
          <a:bodyPr spcFirstLastPara="1" wrap="square" lIns="121900" tIns="0" rIns="121900" bIns="0" anchor="t" anchorCtr="0">
            <a:noAutofit/>
          </a:bodyPr>
          <a:lstStyle/>
          <a:p>
            <a:pPr marL="0" indent="0">
              <a:spcAft>
                <a:spcPts val="1600"/>
              </a:spcAft>
            </a:pPr>
            <a:r>
              <a:rPr lang="en" sz="2800" dirty="0" smtClean="0"/>
              <a:t>HTML</a:t>
            </a:r>
            <a:endParaRPr sz="2800" dirty="0"/>
          </a:p>
        </p:txBody>
      </p:sp>
      <p:sp>
        <p:nvSpPr>
          <p:cNvPr id="295" name="Google Shape;295;p30"/>
          <p:cNvSpPr txBox="1">
            <a:spLocks noGrp="1"/>
          </p:cNvSpPr>
          <p:nvPr>
            <p:ph type="subTitle" idx="6"/>
          </p:nvPr>
        </p:nvSpPr>
        <p:spPr>
          <a:xfrm>
            <a:off x="3713851" y="4363500"/>
            <a:ext cx="2646400" cy="556400"/>
          </a:xfrm>
          <a:prstGeom prst="rect">
            <a:avLst/>
          </a:prstGeom>
        </p:spPr>
        <p:txBody>
          <a:bodyPr spcFirstLastPara="1" wrap="square" lIns="121900" tIns="0" rIns="121900" bIns="0" anchor="t" anchorCtr="0">
            <a:noAutofit/>
          </a:bodyPr>
          <a:lstStyle/>
          <a:p>
            <a:pPr marL="0" indent="0">
              <a:spcAft>
                <a:spcPts val="1600"/>
              </a:spcAft>
            </a:pPr>
            <a:r>
              <a:rPr lang="en" sz="2800" dirty="0" smtClean="0"/>
              <a:t>CSS</a:t>
            </a:r>
            <a:endParaRPr sz="2800" dirty="0"/>
          </a:p>
        </p:txBody>
      </p:sp>
      <p:sp>
        <p:nvSpPr>
          <p:cNvPr id="297" name="Google Shape;297;p30"/>
          <p:cNvSpPr txBox="1">
            <a:spLocks noGrp="1"/>
          </p:cNvSpPr>
          <p:nvPr>
            <p:ph type="subTitle" idx="8"/>
          </p:nvPr>
        </p:nvSpPr>
        <p:spPr>
          <a:xfrm>
            <a:off x="8280767" y="4350800"/>
            <a:ext cx="2646400" cy="556400"/>
          </a:xfrm>
          <a:prstGeom prst="rect">
            <a:avLst/>
          </a:prstGeom>
        </p:spPr>
        <p:txBody>
          <a:bodyPr spcFirstLastPara="1" wrap="square" lIns="121900" tIns="0" rIns="121900" bIns="0" anchor="t" anchorCtr="0">
            <a:noAutofit/>
          </a:bodyPr>
          <a:lstStyle/>
          <a:p>
            <a:pPr marL="0" indent="0">
              <a:spcAft>
                <a:spcPts val="1600"/>
              </a:spcAft>
            </a:pPr>
            <a:r>
              <a:rPr lang="en" sz="2800" dirty="0" smtClean="0"/>
              <a:t>JAVASCRIPT</a:t>
            </a:r>
            <a:endParaRPr sz="2800" dirty="0"/>
          </a:p>
        </p:txBody>
      </p:sp>
      <p:sp>
        <p:nvSpPr>
          <p:cNvPr id="298" name="Google Shape;298;p30"/>
          <p:cNvSpPr txBox="1">
            <a:spLocks noGrp="1"/>
          </p:cNvSpPr>
          <p:nvPr>
            <p:ph type="title"/>
          </p:nvPr>
        </p:nvSpPr>
        <p:spPr>
          <a:xfrm>
            <a:off x="2146973" y="1997957"/>
            <a:ext cx="1282400" cy="679600"/>
          </a:xfrm>
          <a:prstGeom prst="rect">
            <a:avLst/>
          </a:prstGeom>
        </p:spPr>
        <p:txBody>
          <a:bodyPr spcFirstLastPara="1" wrap="square" lIns="121900" tIns="0" rIns="121900" bIns="0" anchor="b" anchorCtr="0">
            <a:noAutofit/>
          </a:bodyPr>
          <a:lstStyle/>
          <a:p>
            <a:r>
              <a:rPr lang="en" dirty="0"/>
              <a:t>01</a:t>
            </a:r>
            <a:endParaRPr dirty="0"/>
          </a:p>
        </p:txBody>
      </p:sp>
      <p:sp>
        <p:nvSpPr>
          <p:cNvPr id="299" name="Google Shape;299;p30"/>
          <p:cNvSpPr txBox="1">
            <a:spLocks noGrp="1"/>
          </p:cNvSpPr>
          <p:nvPr>
            <p:ph type="title" idx="9"/>
          </p:nvPr>
        </p:nvSpPr>
        <p:spPr>
          <a:xfrm>
            <a:off x="6789567" y="2099800"/>
            <a:ext cx="1282400" cy="679600"/>
          </a:xfrm>
          <a:prstGeom prst="rect">
            <a:avLst/>
          </a:prstGeom>
        </p:spPr>
        <p:txBody>
          <a:bodyPr spcFirstLastPara="1" wrap="square" lIns="121900" tIns="0" rIns="121900" bIns="0" anchor="b" anchorCtr="0">
            <a:noAutofit/>
          </a:bodyPr>
          <a:lstStyle/>
          <a:p>
            <a:r>
              <a:rPr lang="en" dirty="0"/>
              <a:t>02</a:t>
            </a:r>
            <a:endParaRPr dirty="0"/>
          </a:p>
        </p:txBody>
      </p:sp>
      <p:sp>
        <p:nvSpPr>
          <p:cNvPr id="300" name="Google Shape;300;p30"/>
          <p:cNvSpPr txBox="1">
            <a:spLocks noGrp="1"/>
          </p:cNvSpPr>
          <p:nvPr>
            <p:ph type="title" idx="13"/>
          </p:nvPr>
        </p:nvSpPr>
        <p:spPr>
          <a:xfrm>
            <a:off x="2222617" y="4300000"/>
            <a:ext cx="1282400" cy="679600"/>
          </a:xfrm>
          <a:prstGeom prst="rect">
            <a:avLst/>
          </a:prstGeom>
        </p:spPr>
        <p:txBody>
          <a:bodyPr spcFirstLastPara="1" wrap="square" lIns="121900" tIns="0" rIns="121900" bIns="0" anchor="b" anchorCtr="0">
            <a:noAutofit/>
          </a:bodyPr>
          <a:lstStyle/>
          <a:p>
            <a:r>
              <a:rPr lang="en"/>
              <a:t>03</a:t>
            </a:r>
            <a:endParaRPr/>
          </a:p>
        </p:txBody>
      </p:sp>
      <p:sp>
        <p:nvSpPr>
          <p:cNvPr id="301" name="Google Shape;301;p30"/>
          <p:cNvSpPr txBox="1">
            <a:spLocks noGrp="1"/>
          </p:cNvSpPr>
          <p:nvPr>
            <p:ph type="title" idx="14"/>
          </p:nvPr>
        </p:nvSpPr>
        <p:spPr>
          <a:xfrm>
            <a:off x="6789567" y="4300000"/>
            <a:ext cx="1282400" cy="679600"/>
          </a:xfrm>
          <a:prstGeom prst="rect">
            <a:avLst/>
          </a:prstGeom>
        </p:spPr>
        <p:txBody>
          <a:bodyPr spcFirstLastPara="1" wrap="square" lIns="121900" tIns="0" rIns="121900" bIns="0" anchor="b" anchorCtr="0">
            <a:noAutofit/>
          </a:bodyPr>
          <a:lstStyle/>
          <a:p>
            <a:r>
              <a:rPr lang="en"/>
              <a:t>04</a:t>
            </a:r>
            <a:endParaRPr/>
          </a:p>
        </p:txBody>
      </p:sp>
      <p:grpSp>
        <p:nvGrpSpPr>
          <p:cNvPr id="302" name="Google Shape;302;p30"/>
          <p:cNvGrpSpPr/>
          <p:nvPr/>
        </p:nvGrpSpPr>
        <p:grpSpPr>
          <a:xfrm>
            <a:off x="965117" y="736001"/>
            <a:ext cx="1624895" cy="2187887"/>
            <a:chOff x="723837" y="552000"/>
            <a:chExt cx="1218671" cy="1640915"/>
          </a:xfrm>
        </p:grpSpPr>
        <p:sp>
          <p:nvSpPr>
            <p:cNvPr id="303" name="Google Shape;303;p30"/>
            <p:cNvSpPr/>
            <p:nvPr/>
          </p:nvSpPr>
          <p:spPr>
            <a:xfrm>
              <a:off x="729625" y="552000"/>
              <a:ext cx="98100" cy="98100"/>
            </a:xfrm>
            <a:prstGeom prst="ellipse">
              <a:avLst/>
            </a:pr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4" name="Google Shape;304;p30"/>
            <p:cNvSpPr/>
            <p:nvPr/>
          </p:nvSpPr>
          <p:spPr>
            <a:xfrm>
              <a:off x="882900" y="552000"/>
              <a:ext cx="98100" cy="98100"/>
            </a:xfrm>
            <a:prstGeom prst="ellipse">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5" name="Google Shape;305;p30"/>
            <p:cNvSpPr/>
            <p:nvPr/>
          </p:nvSpPr>
          <p:spPr>
            <a:xfrm>
              <a:off x="1036175" y="552000"/>
              <a:ext cx="98100" cy="98100"/>
            </a:xfrm>
            <a:prstGeom prst="ellipse">
              <a:avLst/>
            </a:pr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6" name="Google Shape;306;p30"/>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7" name="Google Shape;307;p30"/>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sp>
          <p:nvSpPr>
            <p:cNvPr id="308" name="Google Shape;308;p30"/>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9" name="Google Shape;309;p30"/>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grpSp>
          <p:nvGrpSpPr>
            <p:cNvPr id="310" name="Google Shape;310;p30"/>
            <p:cNvGrpSpPr/>
            <p:nvPr/>
          </p:nvGrpSpPr>
          <p:grpSpPr>
            <a:xfrm>
              <a:off x="729630" y="1968358"/>
              <a:ext cx="255615" cy="224557"/>
              <a:chOff x="6184139" y="1980808"/>
              <a:chExt cx="451696" cy="396814"/>
            </a:xfrm>
          </p:grpSpPr>
          <p:sp>
            <p:nvSpPr>
              <p:cNvPr id="311" name="Google Shape;311;p30"/>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2" name="Google Shape;312;p30"/>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13" name="Google Shape;313;p30"/>
            <p:cNvGrpSpPr/>
            <p:nvPr/>
          </p:nvGrpSpPr>
          <p:grpSpPr>
            <a:xfrm>
              <a:off x="729630" y="975085"/>
              <a:ext cx="255615" cy="254967"/>
              <a:chOff x="6184139" y="1220827"/>
              <a:chExt cx="451696" cy="450552"/>
            </a:xfrm>
          </p:grpSpPr>
          <p:sp>
            <p:nvSpPr>
              <p:cNvPr id="314" name="Google Shape;314;p30"/>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5" name="Google Shape;315;p30"/>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6" name="Google Shape;316;p30"/>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17" name="Google Shape;317;p30"/>
            <p:cNvGrpSpPr/>
            <p:nvPr/>
          </p:nvGrpSpPr>
          <p:grpSpPr>
            <a:xfrm>
              <a:off x="723837" y="1482615"/>
              <a:ext cx="267223" cy="233165"/>
              <a:chOff x="6908262" y="1240186"/>
              <a:chExt cx="472209" cy="412024"/>
            </a:xfrm>
          </p:grpSpPr>
          <p:sp>
            <p:nvSpPr>
              <p:cNvPr id="318" name="Google Shape;318;p30"/>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9" name="Google Shape;319;p30"/>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0" name="Google Shape;320;p30"/>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1" name="Google Shape;321;p30"/>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2" name="Google Shape;322;p30"/>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3" name="Google Shape;323;p30"/>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4" name="Google Shape;324;p30"/>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5" name="Google Shape;325;p30"/>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cxnSp>
          <p:nvCxnSpPr>
            <p:cNvPr id="326" name="Google Shape;326;p30"/>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327" name="Google Shape;327;p30"/>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grpSp>
        <p:nvGrpSpPr>
          <p:cNvPr id="328" name="Google Shape;328;p30"/>
          <p:cNvGrpSpPr/>
          <p:nvPr/>
        </p:nvGrpSpPr>
        <p:grpSpPr>
          <a:xfrm>
            <a:off x="2360476" y="3258707"/>
            <a:ext cx="320305" cy="311991"/>
            <a:chOff x="5548725" y="1996100"/>
            <a:chExt cx="275650" cy="269950"/>
          </a:xfrm>
        </p:grpSpPr>
        <p:sp>
          <p:nvSpPr>
            <p:cNvPr id="329" name="Google Shape;329;p30"/>
            <p:cNvSpPr/>
            <p:nvPr/>
          </p:nvSpPr>
          <p:spPr>
            <a:xfrm>
              <a:off x="5548725" y="1996100"/>
              <a:ext cx="275650" cy="269950"/>
            </a:xfrm>
            <a:custGeom>
              <a:avLst/>
              <a:gdLst/>
              <a:ahLst/>
              <a:cxnLst/>
              <a:rect l="l" t="t" r="r" b="b"/>
              <a:pathLst>
                <a:path w="11026" h="10798" extrusionOk="0">
                  <a:moveTo>
                    <a:pt x="5503" y="1"/>
                  </a:moveTo>
                  <a:cubicBezTo>
                    <a:pt x="5435" y="1"/>
                    <a:pt x="5367" y="2"/>
                    <a:pt x="5298" y="4"/>
                  </a:cubicBezTo>
                  <a:cubicBezTo>
                    <a:pt x="2330" y="130"/>
                    <a:pt x="0" y="2639"/>
                    <a:pt x="126" y="5607"/>
                  </a:cubicBezTo>
                  <a:cubicBezTo>
                    <a:pt x="247" y="8521"/>
                    <a:pt x="2646" y="10798"/>
                    <a:pt x="5524" y="10798"/>
                  </a:cubicBezTo>
                  <a:cubicBezTo>
                    <a:pt x="5592" y="10798"/>
                    <a:pt x="5660" y="10796"/>
                    <a:pt x="5728" y="10794"/>
                  </a:cubicBezTo>
                  <a:cubicBezTo>
                    <a:pt x="8709" y="10670"/>
                    <a:pt x="11026" y="8159"/>
                    <a:pt x="10915" y="5191"/>
                  </a:cubicBezTo>
                  <a:cubicBezTo>
                    <a:pt x="10792" y="2279"/>
                    <a:pt x="8394" y="1"/>
                    <a:pt x="5503" y="1"/>
                  </a:cubicBezTo>
                  <a:close/>
                </a:path>
              </a:pathLst>
            </a:custGeom>
            <a:solidFill>
              <a:srgbClr val="FF6A9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0" name="Google Shape;330;p30"/>
            <p:cNvSpPr/>
            <p:nvPr/>
          </p:nvSpPr>
          <p:spPr>
            <a:xfrm>
              <a:off x="5652025" y="2075800"/>
              <a:ext cx="100250" cy="122700"/>
            </a:xfrm>
            <a:custGeom>
              <a:avLst/>
              <a:gdLst/>
              <a:ahLst/>
              <a:cxnLst/>
              <a:rect l="l" t="t" r="r" b="b"/>
              <a:pathLst>
                <a:path w="4010" h="4908" extrusionOk="0">
                  <a:moveTo>
                    <a:pt x="30" y="1"/>
                  </a:moveTo>
                  <a:cubicBezTo>
                    <a:pt x="16" y="1"/>
                    <a:pt x="1" y="14"/>
                    <a:pt x="1" y="34"/>
                  </a:cubicBezTo>
                  <a:lnTo>
                    <a:pt x="1" y="4874"/>
                  </a:lnTo>
                  <a:cubicBezTo>
                    <a:pt x="1" y="4895"/>
                    <a:pt x="16" y="4907"/>
                    <a:pt x="30" y="4907"/>
                  </a:cubicBezTo>
                  <a:cubicBezTo>
                    <a:pt x="35" y="4907"/>
                    <a:pt x="39" y="4906"/>
                    <a:pt x="43" y="4902"/>
                  </a:cubicBezTo>
                  <a:lnTo>
                    <a:pt x="3995" y="2475"/>
                  </a:lnTo>
                  <a:cubicBezTo>
                    <a:pt x="4009" y="2461"/>
                    <a:pt x="4009" y="2447"/>
                    <a:pt x="3995" y="2434"/>
                  </a:cubicBezTo>
                  <a:lnTo>
                    <a:pt x="43" y="6"/>
                  </a:lnTo>
                  <a:cubicBezTo>
                    <a:pt x="39" y="3"/>
                    <a:pt x="35" y="1"/>
                    <a:pt x="30" y="1"/>
                  </a:cubicBezTo>
                  <a:close/>
                </a:path>
              </a:pathLst>
            </a:custGeom>
            <a:solidFill>
              <a:srgbClr val="E8EAE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32" name="Google Shape;332;p30"/>
          <p:cNvGrpSpPr/>
          <p:nvPr/>
        </p:nvGrpSpPr>
        <p:grpSpPr>
          <a:xfrm>
            <a:off x="2360476" y="5453707"/>
            <a:ext cx="320305" cy="311991"/>
            <a:chOff x="5548725" y="1996100"/>
            <a:chExt cx="275650" cy="269950"/>
          </a:xfrm>
        </p:grpSpPr>
        <p:sp>
          <p:nvSpPr>
            <p:cNvPr id="333" name="Google Shape;333;p30"/>
            <p:cNvSpPr/>
            <p:nvPr/>
          </p:nvSpPr>
          <p:spPr>
            <a:xfrm>
              <a:off x="5548725" y="1996100"/>
              <a:ext cx="275650" cy="269950"/>
            </a:xfrm>
            <a:custGeom>
              <a:avLst/>
              <a:gdLst/>
              <a:ahLst/>
              <a:cxnLst/>
              <a:rect l="l" t="t" r="r" b="b"/>
              <a:pathLst>
                <a:path w="11026" h="10798" extrusionOk="0">
                  <a:moveTo>
                    <a:pt x="5503" y="1"/>
                  </a:moveTo>
                  <a:cubicBezTo>
                    <a:pt x="5435" y="1"/>
                    <a:pt x="5367" y="2"/>
                    <a:pt x="5298" y="4"/>
                  </a:cubicBezTo>
                  <a:cubicBezTo>
                    <a:pt x="2330" y="130"/>
                    <a:pt x="0" y="2639"/>
                    <a:pt x="126" y="5607"/>
                  </a:cubicBezTo>
                  <a:cubicBezTo>
                    <a:pt x="247" y="8521"/>
                    <a:pt x="2646" y="10798"/>
                    <a:pt x="5524" y="10798"/>
                  </a:cubicBezTo>
                  <a:cubicBezTo>
                    <a:pt x="5592" y="10798"/>
                    <a:pt x="5660" y="10796"/>
                    <a:pt x="5728" y="10794"/>
                  </a:cubicBezTo>
                  <a:cubicBezTo>
                    <a:pt x="8709" y="10670"/>
                    <a:pt x="11026" y="8159"/>
                    <a:pt x="10915" y="5191"/>
                  </a:cubicBezTo>
                  <a:cubicBezTo>
                    <a:pt x="10792" y="2279"/>
                    <a:pt x="8394" y="1"/>
                    <a:pt x="5503" y="1"/>
                  </a:cubicBezTo>
                  <a:close/>
                </a:path>
              </a:pathLst>
            </a:custGeom>
            <a:solidFill>
              <a:srgbClr val="FF6A9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4" name="Google Shape;334;p30"/>
            <p:cNvSpPr/>
            <p:nvPr/>
          </p:nvSpPr>
          <p:spPr>
            <a:xfrm>
              <a:off x="5652025" y="2075800"/>
              <a:ext cx="100250" cy="122700"/>
            </a:xfrm>
            <a:custGeom>
              <a:avLst/>
              <a:gdLst/>
              <a:ahLst/>
              <a:cxnLst/>
              <a:rect l="l" t="t" r="r" b="b"/>
              <a:pathLst>
                <a:path w="4010" h="4908" extrusionOk="0">
                  <a:moveTo>
                    <a:pt x="30" y="1"/>
                  </a:moveTo>
                  <a:cubicBezTo>
                    <a:pt x="16" y="1"/>
                    <a:pt x="1" y="14"/>
                    <a:pt x="1" y="34"/>
                  </a:cubicBezTo>
                  <a:lnTo>
                    <a:pt x="1" y="4874"/>
                  </a:lnTo>
                  <a:cubicBezTo>
                    <a:pt x="1" y="4895"/>
                    <a:pt x="16" y="4907"/>
                    <a:pt x="30" y="4907"/>
                  </a:cubicBezTo>
                  <a:cubicBezTo>
                    <a:pt x="35" y="4907"/>
                    <a:pt x="39" y="4906"/>
                    <a:pt x="43" y="4902"/>
                  </a:cubicBezTo>
                  <a:lnTo>
                    <a:pt x="3995" y="2475"/>
                  </a:lnTo>
                  <a:cubicBezTo>
                    <a:pt x="4009" y="2461"/>
                    <a:pt x="4009" y="2447"/>
                    <a:pt x="3995" y="2434"/>
                  </a:cubicBezTo>
                  <a:lnTo>
                    <a:pt x="43" y="6"/>
                  </a:lnTo>
                  <a:cubicBezTo>
                    <a:pt x="39" y="3"/>
                    <a:pt x="35" y="1"/>
                    <a:pt x="30" y="1"/>
                  </a:cubicBezTo>
                  <a:close/>
                </a:path>
              </a:pathLst>
            </a:custGeom>
            <a:solidFill>
              <a:srgbClr val="E8EAE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36" name="Google Shape;336;p30"/>
          <p:cNvGrpSpPr/>
          <p:nvPr/>
        </p:nvGrpSpPr>
        <p:grpSpPr>
          <a:xfrm>
            <a:off x="6927425" y="3258707"/>
            <a:ext cx="320305" cy="311991"/>
            <a:chOff x="5548725" y="1996100"/>
            <a:chExt cx="275650" cy="269950"/>
          </a:xfrm>
        </p:grpSpPr>
        <p:sp>
          <p:nvSpPr>
            <p:cNvPr id="337" name="Google Shape;337;p30"/>
            <p:cNvSpPr/>
            <p:nvPr/>
          </p:nvSpPr>
          <p:spPr>
            <a:xfrm>
              <a:off x="5548725" y="1996100"/>
              <a:ext cx="275650" cy="269950"/>
            </a:xfrm>
            <a:custGeom>
              <a:avLst/>
              <a:gdLst/>
              <a:ahLst/>
              <a:cxnLst/>
              <a:rect l="l" t="t" r="r" b="b"/>
              <a:pathLst>
                <a:path w="11026" h="10798" extrusionOk="0">
                  <a:moveTo>
                    <a:pt x="5503" y="1"/>
                  </a:moveTo>
                  <a:cubicBezTo>
                    <a:pt x="5435" y="1"/>
                    <a:pt x="5367" y="2"/>
                    <a:pt x="5298" y="4"/>
                  </a:cubicBezTo>
                  <a:cubicBezTo>
                    <a:pt x="2330" y="130"/>
                    <a:pt x="0" y="2639"/>
                    <a:pt x="126" y="5607"/>
                  </a:cubicBezTo>
                  <a:cubicBezTo>
                    <a:pt x="247" y="8521"/>
                    <a:pt x="2646" y="10798"/>
                    <a:pt x="5524" y="10798"/>
                  </a:cubicBezTo>
                  <a:cubicBezTo>
                    <a:pt x="5592" y="10798"/>
                    <a:pt x="5660" y="10796"/>
                    <a:pt x="5728" y="10794"/>
                  </a:cubicBezTo>
                  <a:cubicBezTo>
                    <a:pt x="8709" y="10670"/>
                    <a:pt x="11026" y="8159"/>
                    <a:pt x="10915" y="5191"/>
                  </a:cubicBezTo>
                  <a:cubicBezTo>
                    <a:pt x="10792" y="2279"/>
                    <a:pt x="8394" y="1"/>
                    <a:pt x="5503" y="1"/>
                  </a:cubicBezTo>
                  <a:close/>
                </a:path>
              </a:pathLst>
            </a:custGeom>
            <a:solidFill>
              <a:srgbClr val="FF6A9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8" name="Google Shape;338;p30"/>
            <p:cNvSpPr/>
            <p:nvPr/>
          </p:nvSpPr>
          <p:spPr>
            <a:xfrm>
              <a:off x="5652025" y="2075800"/>
              <a:ext cx="100250" cy="122700"/>
            </a:xfrm>
            <a:custGeom>
              <a:avLst/>
              <a:gdLst/>
              <a:ahLst/>
              <a:cxnLst/>
              <a:rect l="l" t="t" r="r" b="b"/>
              <a:pathLst>
                <a:path w="4010" h="4908" extrusionOk="0">
                  <a:moveTo>
                    <a:pt x="30" y="1"/>
                  </a:moveTo>
                  <a:cubicBezTo>
                    <a:pt x="16" y="1"/>
                    <a:pt x="1" y="14"/>
                    <a:pt x="1" y="34"/>
                  </a:cubicBezTo>
                  <a:lnTo>
                    <a:pt x="1" y="4874"/>
                  </a:lnTo>
                  <a:cubicBezTo>
                    <a:pt x="1" y="4895"/>
                    <a:pt x="16" y="4907"/>
                    <a:pt x="30" y="4907"/>
                  </a:cubicBezTo>
                  <a:cubicBezTo>
                    <a:pt x="35" y="4907"/>
                    <a:pt x="39" y="4906"/>
                    <a:pt x="43" y="4902"/>
                  </a:cubicBezTo>
                  <a:lnTo>
                    <a:pt x="3995" y="2475"/>
                  </a:lnTo>
                  <a:cubicBezTo>
                    <a:pt x="4009" y="2461"/>
                    <a:pt x="4009" y="2447"/>
                    <a:pt x="3995" y="2434"/>
                  </a:cubicBezTo>
                  <a:lnTo>
                    <a:pt x="43" y="6"/>
                  </a:lnTo>
                  <a:cubicBezTo>
                    <a:pt x="39" y="3"/>
                    <a:pt x="35" y="1"/>
                    <a:pt x="30" y="1"/>
                  </a:cubicBezTo>
                  <a:close/>
                </a:path>
              </a:pathLst>
            </a:custGeom>
            <a:solidFill>
              <a:srgbClr val="E8EAE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40" name="Google Shape;340;p30"/>
          <p:cNvGrpSpPr/>
          <p:nvPr/>
        </p:nvGrpSpPr>
        <p:grpSpPr>
          <a:xfrm>
            <a:off x="6927425" y="5453707"/>
            <a:ext cx="320305" cy="311991"/>
            <a:chOff x="5548725" y="1996100"/>
            <a:chExt cx="275650" cy="269950"/>
          </a:xfrm>
        </p:grpSpPr>
        <p:sp>
          <p:nvSpPr>
            <p:cNvPr id="341" name="Google Shape;341;p30"/>
            <p:cNvSpPr/>
            <p:nvPr/>
          </p:nvSpPr>
          <p:spPr>
            <a:xfrm>
              <a:off x="5548725" y="1996100"/>
              <a:ext cx="275650" cy="269950"/>
            </a:xfrm>
            <a:custGeom>
              <a:avLst/>
              <a:gdLst/>
              <a:ahLst/>
              <a:cxnLst/>
              <a:rect l="l" t="t" r="r" b="b"/>
              <a:pathLst>
                <a:path w="11026" h="10798" extrusionOk="0">
                  <a:moveTo>
                    <a:pt x="5503" y="1"/>
                  </a:moveTo>
                  <a:cubicBezTo>
                    <a:pt x="5435" y="1"/>
                    <a:pt x="5367" y="2"/>
                    <a:pt x="5298" y="4"/>
                  </a:cubicBezTo>
                  <a:cubicBezTo>
                    <a:pt x="2330" y="130"/>
                    <a:pt x="0" y="2639"/>
                    <a:pt x="126" y="5607"/>
                  </a:cubicBezTo>
                  <a:cubicBezTo>
                    <a:pt x="247" y="8521"/>
                    <a:pt x="2646" y="10798"/>
                    <a:pt x="5524" y="10798"/>
                  </a:cubicBezTo>
                  <a:cubicBezTo>
                    <a:pt x="5592" y="10798"/>
                    <a:pt x="5660" y="10796"/>
                    <a:pt x="5728" y="10794"/>
                  </a:cubicBezTo>
                  <a:cubicBezTo>
                    <a:pt x="8709" y="10670"/>
                    <a:pt x="11026" y="8159"/>
                    <a:pt x="10915" y="5191"/>
                  </a:cubicBezTo>
                  <a:cubicBezTo>
                    <a:pt x="10792" y="2279"/>
                    <a:pt x="8394" y="1"/>
                    <a:pt x="5503" y="1"/>
                  </a:cubicBezTo>
                  <a:close/>
                </a:path>
              </a:pathLst>
            </a:custGeom>
            <a:solidFill>
              <a:srgbClr val="FF6A9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2" name="Google Shape;342;p30"/>
            <p:cNvSpPr/>
            <p:nvPr/>
          </p:nvSpPr>
          <p:spPr>
            <a:xfrm>
              <a:off x="5652025" y="2075800"/>
              <a:ext cx="100250" cy="122700"/>
            </a:xfrm>
            <a:custGeom>
              <a:avLst/>
              <a:gdLst/>
              <a:ahLst/>
              <a:cxnLst/>
              <a:rect l="l" t="t" r="r" b="b"/>
              <a:pathLst>
                <a:path w="4010" h="4908" extrusionOk="0">
                  <a:moveTo>
                    <a:pt x="30" y="1"/>
                  </a:moveTo>
                  <a:cubicBezTo>
                    <a:pt x="16" y="1"/>
                    <a:pt x="1" y="14"/>
                    <a:pt x="1" y="34"/>
                  </a:cubicBezTo>
                  <a:lnTo>
                    <a:pt x="1" y="4874"/>
                  </a:lnTo>
                  <a:cubicBezTo>
                    <a:pt x="1" y="4895"/>
                    <a:pt x="16" y="4907"/>
                    <a:pt x="30" y="4907"/>
                  </a:cubicBezTo>
                  <a:cubicBezTo>
                    <a:pt x="35" y="4907"/>
                    <a:pt x="39" y="4906"/>
                    <a:pt x="43" y="4902"/>
                  </a:cubicBezTo>
                  <a:lnTo>
                    <a:pt x="3995" y="2475"/>
                  </a:lnTo>
                  <a:cubicBezTo>
                    <a:pt x="4009" y="2461"/>
                    <a:pt x="4009" y="2447"/>
                    <a:pt x="3995" y="2434"/>
                  </a:cubicBezTo>
                  <a:lnTo>
                    <a:pt x="43" y="6"/>
                  </a:lnTo>
                  <a:cubicBezTo>
                    <a:pt x="39" y="3"/>
                    <a:pt x="35" y="1"/>
                    <a:pt x="30" y="1"/>
                  </a:cubicBezTo>
                  <a:close/>
                </a:path>
              </a:pathLst>
            </a:custGeom>
            <a:solidFill>
              <a:srgbClr val="E8EAE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78" name="Google Shape;763;p37"/>
          <p:cNvGrpSpPr/>
          <p:nvPr/>
        </p:nvGrpSpPr>
        <p:grpSpPr>
          <a:xfrm>
            <a:off x="5916369" y="3284572"/>
            <a:ext cx="392864" cy="370929"/>
            <a:chOff x="2512742" y="2686382"/>
            <a:chExt cx="451745" cy="451038"/>
          </a:xfrm>
        </p:grpSpPr>
        <p:sp>
          <p:nvSpPr>
            <p:cNvPr id="79" name="Google Shape;764;p37"/>
            <p:cNvSpPr/>
            <p:nvPr/>
          </p:nvSpPr>
          <p:spPr>
            <a:xfrm>
              <a:off x="2512742" y="2800345"/>
              <a:ext cx="101278" cy="116870"/>
            </a:xfrm>
            <a:custGeom>
              <a:avLst/>
              <a:gdLst/>
              <a:ahLst/>
              <a:cxnLst/>
              <a:rect l="l" t="t" r="r" b="b"/>
              <a:pathLst>
                <a:path w="2124" h="2451" extrusionOk="0">
                  <a:moveTo>
                    <a:pt x="792" y="1674"/>
                  </a:moveTo>
                  <a:cubicBezTo>
                    <a:pt x="903" y="1674"/>
                    <a:pt x="999" y="1771"/>
                    <a:pt x="999" y="1882"/>
                  </a:cubicBezTo>
                  <a:cubicBezTo>
                    <a:pt x="999" y="1993"/>
                    <a:pt x="903" y="2076"/>
                    <a:pt x="792" y="2076"/>
                  </a:cubicBezTo>
                  <a:lnTo>
                    <a:pt x="583" y="2076"/>
                  </a:lnTo>
                  <a:cubicBezTo>
                    <a:pt x="472" y="2076"/>
                    <a:pt x="376" y="1993"/>
                    <a:pt x="376" y="1882"/>
                  </a:cubicBezTo>
                  <a:cubicBezTo>
                    <a:pt x="376" y="1771"/>
                    <a:pt x="472" y="1674"/>
                    <a:pt x="583" y="1674"/>
                  </a:cubicBezTo>
                  <a:close/>
                  <a:moveTo>
                    <a:pt x="1177" y="1"/>
                  </a:moveTo>
                  <a:cubicBezTo>
                    <a:pt x="1160" y="1"/>
                    <a:pt x="1142" y="4"/>
                    <a:pt x="1125" y="10"/>
                  </a:cubicBezTo>
                  <a:cubicBezTo>
                    <a:pt x="1055" y="24"/>
                    <a:pt x="999" y="107"/>
                    <a:pt x="999" y="190"/>
                  </a:cubicBezTo>
                  <a:lnTo>
                    <a:pt x="999" y="1341"/>
                  </a:lnTo>
                  <a:cubicBezTo>
                    <a:pt x="931" y="1313"/>
                    <a:pt x="861" y="1300"/>
                    <a:pt x="792" y="1300"/>
                  </a:cubicBezTo>
                  <a:lnTo>
                    <a:pt x="583" y="1300"/>
                  </a:lnTo>
                  <a:cubicBezTo>
                    <a:pt x="278" y="1300"/>
                    <a:pt x="15" y="1549"/>
                    <a:pt x="1" y="1855"/>
                  </a:cubicBezTo>
                  <a:cubicBezTo>
                    <a:pt x="1" y="2187"/>
                    <a:pt x="250" y="2450"/>
                    <a:pt x="583" y="2450"/>
                  </a:cubicBezTo>
                  <a:lnTo>
                    <a:pt x="792" y="2450"/>
                  </a:lnTo>
                  <a:cubicBezTo>
                    <a:pt x="1110" y="2450"/>
                    <a:pt x="1360" y="2187"/>
                    <a:pt x="1360" y="1882"/>
                  </a:cubicBezTo>
                  <a:lnTo>
                    <a:pt x="1360" y="579"/>
                  </a:lnTo>
                  <a:cubicBezTo>
                    <a:pt x="1402" y="606"/>
                    <a:pt x="1458" y="620"/>
                    <a:pt x="1513" y="647"/>
                  </a:cubicBezTo>
                  <a:cubicBezTo>
                    <a:pt x="1679" y="690"/>
                    <a:pt x="1720" y="814"/>
                    <a:pt x="1720" y="814"/>
                  </a:cubicBezTo>
                  <a:cubicBezTo>
                    <a:pt x="1720" y="814"/>
                    <a:pt x="1735" y="828"/>
                    <a:pt x="1735" y="842"/>
                  </a:cubicBezTo>
                  <a:cubicBezTo>
                    <a:pt x="1768" y="919"/>
                    <a:pt x="1836" y="961"/>
                    <a:pt x="1904" y="961"/>
                  </a:cubicBezTo>
                  <a:cubicBezTo>
                    <a:pt x="1922" y="961"/>
                    <a:pt x="1940" y="958"/>
                    <a:pt x="1957" y="953"/>
                  </a:cubicBezTo>
                  <a:lnTo>
                    <a:pt x="1970" y="953"/>
                  </a:lnTo>
                  <a:cubicBezTo>
                    <a:pt x="2068" y="925"/>
                    <a:pt x="2123" y="814"/>
                    <a:pt x="2081" y="717"/>
                  </a:cubicBezTo>
                  <a:cubicBezTo>
                    <a:pt x="2081" y="703"/>
                    <a:pt x="2053" y="620"/>
                    <a:pt x="1985" y="537"/>
                  </a:cubicBezTo>
                  <a:cubicBezTo>
                    <a:pt x="1901" y="426"/>
                    <a:pt x="1776" y="342"/>
                    <a:pt x="1624" y="287"/>
                  </a:cubicBezTo>
                  <a:cubicBezTo>
                    <a:pt x="1430" y="231"/>
                    <a:pt x="1347" y="107"/>
                    <a:pt x="1332" y="93"/>
                  </a:cubicBezTo>
                  <a:cubicBezTo>
                    <a:pt x="1300" y="39"/>
                    <a:pt x="1241" y="1"/>
                    <a:pt x="1177" y="1"/>
                  </a:cubicBezTo>
                  <a:close/>
                </a:path>
              </a:pathLst>
            </a:custGeom>
            <a:solidFill>
              <a:schemeClr val="accent2"/>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65;p37"/>
            <p:cNvSpPr/>
            <p:nvPr/>
          </p:nvSpPr>
          <p:spPr>
            <a:xfrm>
              <a:off x="2815628" y="2957129"/>
              <a:ext cx="126359" cy="147863"/>
            </a:xfrm>
            <a:custGeom>
              <a:avLst/>
              <a:gdLst/>
              <a:ahLst/>
              <a:cxnLst/>
              <a:rect l="l" t="t" r="r" b="b"/>
              <a:pathLst>
                <a:path w="2650" h="3101" extrusionOk="0">
                  <a:moveTo>
                    <a:pt x="986" y="2075"/>
                  </a:moveTo>
                  <a:cubicBezTo>
                    <a:pt x="1165" y="2075"/>
                    <a:pt x="1304" y="2228"/>
                    <a:pt x="1304" y="2407"/>
                  </a:cubicBezTo>
                  <a:cubicBezTo>
                    <a:pt x="1304" y="2588"/>
                    <a:pt x="1165" y="2727"/>
                    <a:pt x="986" y="2727"/>
                  </a:cubicBezTo>
                  <a:lnTo>
                    <a:pt x="708" y="2727"/>
                  </a:lnTo>
                  <a:cubicBezTo>
                    <a:pt x="527" y="2727"/>
                    <a:pt x="375" y="2588"/>
                    <a:pt x="375" y="2407"/>
                  </a:cubicBezTo>
                  <a:cubicBezTo>
                    <a:pt x="375" y="2228"/>
                    <a:pt x="527" y="2075"/>
                    <a:pt x="708" y="2075"/>
                  </a:cubicBezTo>
                  <a:close/>
                  <a:moveTo>
                    <a:pt x="1496" y="0"/>
                  </a:moveTo>
                  <a:cubicBezTo>
                    <a:pt x="1478" y="0"/>
                    <a:pt x="1461" y="3"/>
                    <a:pt x="1443" y="9"/>
                  </a:cubicBezTo>
                  <a:cubicBezTo>
                    <a:pt x="1359" y="22"/>
                    <a:pt x="1304" y="105"/>
                    <a:pt x="1304" y="189"/>
                  </a:cubicBezTo>
                  <a:lnTo>
                    <a:pt x="1304" y="1797"/>
                  </a:lnTo>
                  <a:cubicBezTo>
                    <a:pt x="1207" y="1742"/>
                    <a:pt x="1096" y="1714"/>
                    <a:pt x="986" y="1714"/>
                  </a:cubicBezTo>
                  <a:lnTo>
                    <a:pt x="722" y="1714"/>
                  </a:lnTo>
                  <a:cubicBezTo>
                    <a:pt x="333" y="1714"/>
                    <a:pt x="15" y="2006"/>
                    <a:pt x="15" y="2394"/>
                  </a:cubicBezTo>
                  <a:cubicBezTo>
                    <a:pt x="0" y="2782"/>
                    <a:pt x="320" y="3101"/>
                    <a:pt x="708" y="3101"/>
                  </a:cubicBezTo>
                  <a:lnTo>
                    <a:pt x="986" y="3101"/>
                  </a:lnTo>
                  <a:cubicBezTo>
                    <a:pt x="1374" y="3101"/>
                    <a:pt x="1679" y="2782"/>
                    <a:pt x="1679" y="2407"/>
                  </a:cubicBezTo>
                  <a:lnTo>
                    <a:pt x="1679" y="605"/>
                  </a:lnTo>
                  <a:cubicBezTo>
                    <a:pt x="1762" y="647"/>
                    <a:pt x="1845" y="688"/>
                    <a:pt x="1956" y="730"/>
                  </a:cubicBezTo>
                  <a:cubicBezTo>
                    <a:pt x="2206" y="813"/>
                    <a:pt x="2275" y="993"/>
                    <a:pt x="2275" y="993"/>
                  </a:cubicBezTo>
                  <a:cubicBezTo>
                    <a:pt x="2298" y="1074"/>
                    <a:pt x="2368" y="1125"/>
                    <a:pt x="2446" y="1125"/>
                  </a:cubicBezTo>
                  <a:cubicBezTo>
                    <a:pt x="2463" y="1125"/>
                    <a:pt x="2480" y="1123"/>
                    <a:pt x="2497" y="1118"/>
                  </a:cubicBezTo>
                  <a:cubicBezTo>
                    <a:pt x="2594" y="1091"/>
                    <a:pt x="2650" y="993"/>
                    <a:pt x="2622" y="896"/>
                  </a:cubicBezTo>
                  <a:cubicBezTo>
                    <a:pt x="2594" y="758"/>
                    <a:pt x="2428" y="480"/>
                    <a:pt x="2067" y="369"/>
                  </a:cubicBezTo>
                  <a:cubicBezTo>
                    <a:pt x="1790" y="286"/>
                    <a:pt x="1665" y="105"/>
                    <a:pt x="1651" y="92"/>
                  </a:cubicBezTo>
                  <a:cubicBezTo>
                    <a:pt x="1618" y="37"/>
                    <a:pt x="1560" y="0"/>
                    <a:pt x="1496" y="0"/>
                  </a:cubicBezTo>
                  <a:close/>
                </a:path>
              </a:pathLst>
            </a:custGeom>
            <a:solidFill>
              <a:schemeClr val="accent2"/>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766;p37"/>
            <p:cNvSpPr/>
            <p:nvPr/>
          </p:nvSpPr>
          <p:spPr>
            <a:xfrm>
              <a:off x="2518035" y="3003048"/>
              <a:ext cx="62893" cy="85447"/>
            </a:xfrm>
            <a:custGeom>
              <a:avLst/>
              <a:gdLst/>
              <a:ahLst/>
              <a:cxnLst/>
              <a:rect l="l" t="t" r="r" b="b"/>
              <a:pathLst>
                <a:path w="1319" h="1792" extrusionOk="0">
                  <a:moveTo>
                    <a:pt x="175" y="1"/>
                  </a:moveTo>
                  <a:cubicBezTo>
                    <a:pt x="87" y="1"/>
                    <a:pt x="14" y="80"/>
                    <a:pt x="1" y="183"/>
                  </a:cubicBezTo>
                  <a:cubicBezTo>
                    <a:pt x="1" y="183"/>
                    <a:pt x="1" y="460"/>
                    <a:pt x="126" y="793"/>
                  </a:cubicBezTo>
                  <a:cubicBezTo>
                    <a:pt x="293" y="1237"/>
                    <a:pt x="598" y="1583"/>
                    <a:pt x="1027" y="1777"/>
                  </a:cubicBezTo>
                  <a:cubicBezTo>
                    <a:pt x="1055" y="1792"/>
                    <a:pt x="1083" y="1792"/>
                    <a:pt x="1110" y="1792"/>
                  </a:cubicBezTo>
                  <a:cubicBezTo>
                    <a:pt x="1180" y="1792"/>
                    <a:pt x="1249" y="1750"/>
                    <a:pt x="1277" y="1681"/>
                  </a:cubicBezTo>
                  <a:cubicBezTo>
                    <a:pt x="1319" y="1598"/>
                    <a:pt x="1277" y="1487"/>
                    <a:pt x="1180" y="1444"/>
                  </a:cubicBezTo>
                  <a:cubicBezTo>
                    <a:pt x="376" y="1056"/>
                    <a:pt x="376" y="224"/>
                    <a:pt x="376" y="183"/>
                  </a:cubicBezTo>
                  <a:cubicBezTo>
                    <a:pt x="376" y="85"/>
                    <a:pt x="306" y="2"/>
                    <a:pt x="195" y="2"/>
                  </a:cubicBezTo>
                  <a:cubicBezTo>
                    <a:pt x="188" y="1"/>
                    <a:pt x="181" y="1"/>
                    <a:pt x="175" y="1"/>
                  </a:cubicBezTo>
                  <a:close/>
                </a:path>
              </a:pathLst>
            </a:custGeom>
            <a:solidFill>
              <a:schemeClr val="accent2"/>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67;p37"/>
            <p:cNvSpPr/>
            <p:nvPr/>
          </p:nvSpPr>
          <p:spPr>
            <a:xfrm>
              <a:off x="2881098" y="3073620"/>
              <a:ext cx="55598" cy="63799"/>
            </a:xfrm>
            <a:custGeom>
              <a:avLst/>
              <a:gdLst/>
              <a:ahLst/>
              <a:cxnLst/>
              <a:rect l="l" t="t" r="r" b="b"/>
              <a:pathLst>
                <a:path w="1166" h="1338" extrusionOk="0">
                  <a:moveTo>
                    <a:pt x="963" y="0"/>
                  </a:moveTo>
                  <a:cubicBezTo>
                    <a:pt x="874" y="0"/>
                    <a:pt x="803" y="62"/>
                    <a:pt x="791" y="145"/>
                  </a:cubicBezTo>
                  <a:cubicBezTo>
                    <a:pt x="777" y="159"/>
                    <a:pt x="639" y="796"/>
                    <a:pt x="140" y="991"/>
                  </a:cubicBezTo>
                  <a:cubicBezTo>
                    <a:pt x="42" y="1018"/>
                    <a:pt x="1" y="1129"/>
                    <a:pt x="29" y="1227"/>
                  </a:cubicBezTo>
                  <a:cubicBezTo>
                    <a:pt x="56" y="1296"/>
                    <a:pt x="140" y="1338"/>
                    <a:pt x="208" y="1338"/>
                  </a:cubicBezTo>
                  <a:lnTo>
                    <a:pt x="278" y="1338"/>
                  </a:lnTo>
                  <a:cubicBezTo>
                    <a:pt x="957" y="1074"/>
                    <a:pt x="1138" y="256"/>
                    <a:pt x="1151" y="228"/>
                  </a:cubicBezTo>
                  <a:cubicBezTo>
                    <a:pt x="1166" y="131"/>
                    <a:pt x="1110" y="34"/>
                    <a:pt x="1013" y="7"/>
                  </a:cubicBezTo>
                  <a:cubicBezTo>
                    <a:pt x="996" y="2"/>
                    <a:pt x="979" y="0"/>
                    <a:pt x="963" y="0"/>
                  </a:cubicBezTo>
                  <a:close/>
                </a:path>
              </a:pathLst>
            </a:custGeom>
            <a:solidFill>
              <a:schemeClr val="accent2"/>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768;p37"/>
            <p:cNvSpPr/>
            <p:nvPr/>
          </p:nvSpPr>
          <p:spPr>
            <a:xfrm>
              <a:off x="2556420" y="2686382"/>
              <a:ext cx="408067" cy="372353"/>
            </a:xfrm>
            <a:custGeom>
              <a:avLst/>
              <a:gdLst/>
              <a:ahLst/>
              <a:cxnLst/>
              <a:rect l="l" t="t" r="r" b="b"/>
              <a:pathLst>
                <a:path w="8558" h="7809" extrusionOk="0">
                  <a:moveTo>
                    <a:pt x="6810" y="361"/>
                  </a:moveTo>
                  <a:cubicBezTo>
                    <a:pt x="7572" y="361"/>
                    <a:pt x="8182" y="985"/>
                    <a:pt x="8182" y="1748"/>
                  </a:cubicBezTo>
                  <a:lnTo>
                    <a:pt x="8182" y="1873"/>
                  </a:lnTo>
                  <a:cubicBezTo>
                    <a:pt x="8182" y="2636"/>
                    <a:pt x="7572" y="3246"/>
                    <a:pt x="6810" y="3246"/>
                  </a:cubicBezTo>
                  <a:lnTo>
                    <a:pt x="6684" y="3246"/>
                  </a:lnTo>
                  <a:cubicBezTo>
                    <a:pt x="5784" y="3246"/>
                    <a:pt x="5214" y="2442"/>
                    <a:pt x="5312" y="1595"/>
                  </a:cubicBezTo>
                  <a:cubicBezTo>
                    <a:pt x="5381" y="902"/>
                    <a:pt x="5978" y="361"/>
                    <a:pt x="6684" y="361"/>
                  </a:cubicBezTo>
                  <a:close/>
                  <a:moveTo>
                    <a:pt x="4798" y="5271"/>
                  </a:moveTo>
                  <a:cubicBezTo>
                    <a:pt x="5159" y="5271"/>
                    <a:pt x="5464" y="5561"/>
                    <a:pt x="5464" y="5922"/>
                  </a:cubicBezTo>
                  <a:cubicBezTo>
                    <a:pt x="5464" y="6283"/>
                    <a:pt x="5159" y="6574"/>
                    <a:pt x="4798" y="6574"/>
                  </a:cubicBezTo>
                  <a:lnTo>
                    <a:pt x="4341" y="6574"/>
                  </a:lnTo>
                  <a:cubicBezTo>
                    <a:pt x="3981" y="6574"/>
                    <a:pt x="3689" y="6283"/>
                    <a:pt x="3689" y="5922"/>
                  </a:cubicBezTo>
                  <a:cubicBezTo>
                    <a:pt x="3689" y="5561"/>
                    <a:pt x="3981" y="5271"/>
                    <a:pt x="4341" y="5271"/>
                  </a:cubicBezTo>
                  <a:close/>
                  <a:moveTo>
                    <a:pt x="1485" y="6131"/>
                  </a:moveTo>
                  <a:cubicBezTo>
                    <a:pt x="1845" y="6131"/>
                    <a:pt x="2136" y="6421"/>
                    <a:pt x="2136" y="6782"/>
                  </a:cubicBezTo>
                  <a:cubicBezTo>
                    <a:pt x="2136" y="7142"/>
                    <a:pt x="1845" y="7434"/>
                    <a:pt x="1485" y="7434"/>
                  </a:cubicBezTo>
                  <a:lnTo>
                    <a:pt x="1026" y="7434"/>
                  </a:lnTo>
                  <a:cubicBezTo>
                    <a:pt x="666" y="7434"/>
                    <a:pt x="361" y="7142"/>
                    <a:pt x="361" y="6782"/>
                  </a:cubicBezTo>
                  <a:cubicBezTo>
                    <a:pt x="361" y="6421"/>
                    <a:pt x="666" y="6131"/>
                    <a:pt x="1026" y="6131"/>
                  </a:cubicBezTo>
                  <a:close/>
                  <a:moveTo>
                    <a:pt x="6684" y="1"/>
                  </a:moveTo>
                  <a:cubicBezTo>
                    <a:pt x="5825" y="1"/>
                    <a:pt x="5118" y="611"/>
                    <a:pt x="4965" y="1429"/>
                  </a:cubicBezTo>
                  <a:lnTo>
                    <a:pt x="4397" y="1595"/>
                  </a:lnTo>
                  <a:cubicBezTo>
                    <a:pt x="4299" y="1623"/>
                    <a:pt x="4244" y="1721"/>
                    <a:pt x="4271" y="1817"/>
                  </a:cubicBezTo>
                  <a:cubicBezTo>
                    <a:pt x="4294" y="1898"/>
                    <a:pt x="4374" y="1950"/>
                    <a:pt x="4456" y="1950"/>
                  </a:cubicBezTo>
                  <a:cubicBezTo>
                    <a:pt x="4473" y="1950"/>
                    <a:pt x="4491" y="1947"/>
                    <a:pt x="4508" y="1942"/>
                  </a:cubicBezTo>
                  <a:lnTo>
                    <a:pt x="4937" y="1817"/>
                  </a:lnTo>
                  <a:cubicBezTo>
                    <a:pt x="4937" y="2220"/>
                    <a:pt x="5048" y="2608"/>
                    <a:pt x="5284" y="2927"/>
                  </a:cubicBezTo>
                  <a:lnTo>
                    <a:pt x="2511" y="3745"/>
                  </a:lnTo>
                  <a:lnTo>
                    <a:pt x="2511" y="2525"/>
                  </a:lnTo>
                  <a:lnTo>
                    <a:pt x="2955" y="2386"/>
                  </a:lnTo>
                  <a:cubicBezTo>
                    <a:pt x="3051" y="2358"/>
                    <a:pt x="3107" y="2261"/>
                    <a:pt x="3079" y="2164"/>
                  </a:cubicBezTo>
                  <a:cubicBezTo>
                    <a:pt x="3056" y="2084"/>
                    <a:pt x="2986" y="2032"/>
                    <a:pt x="2907" y="2032"/>
                  </a:cubicBezTo>
                  <a:cubicBezTo>
                    <a:pt x="2891" y="2032"/>
                    <a:pt x="2874" y="2034"/>
                    <a:pt x="2857" y="2039"/>
                  </a:cubicBezTo>
                  <a:lnTo>
                    <a:pt x="2274" y="2205"/>
                  </a:lnTo>
                  <a:cubicBezTo>
                    <a:pt x="2191" y="2220"/>
                    <a:pt x="2136" y="2303"/>
                    <a:pt x="2136" y="2386"/>
                  </a:cubicBezTo>
                  <a:lnTo>
                    <a:pt x="2136" y="5992"/>
                  </a:lnTo>
                  <a:cubicBezTo>
                    <a:pt x="1969" y="5853"/>
                    <a:pt x="1734" y="5756"/>
                    <a:pt x="1485" y="5756"/>
                  </a:cubicBezTo>
                  <a:lnTo>
                    <a:pt x="1026" y="5756"/>
                  </a:lnTo>
                  <a:cubicBezTo>
                    <a:pt x="458" y="5756"/>
                    <a:pt x="0" y="6214"/>
                    <a:pt x="0" y="6782"/>
                  </a:cubicBezTo>
                  <a:cubicBezTo>
                    <a:pt x="0" y="7351"/>
                    <a:pt x="458" y="7808"/>
                    <a:pt x="1026" y="7808"/>
                  </a:cubicBezTo>
                  <a:lnTo>
                    <a:pt x="1485" y="7808"/>
                  </a:lnTo>
                  <a:cubicBezTo>
                    <a:pt x="2053" y="7808"/>
                    <a:pt x="2511" y="7351"/>
                    <a:pt x="2511" y="6782"/>
                  </a:cubicBezTo>
                  <a:lnTo>
                    <a:pt x="2511" y="4134"/>
                  </a:lnTo>
                  <a:lnTo>
                    <a:pt x="5464" y="3259"/>
                  </a:lnTo>
                  <a:lnTo>
                    <a:pt x="5464" y="5132"/>
                  </a:lnTo>
                  <a:cubicBezTo>
                    <a:pt x="5284" y="4993"/>
                    <a:pt x="5048" y="4896"/>
                    <a:pt x="4798" y="4896"/>
                  </a:cubicBezTo>
                  <a:lnTo>
                    <a:pt x="4341" y="4896"/>
                  </a:lnTo>
                  <a:cubicBezTo>
                    <a:pt x="3772" y="4896"/>
                    <a:pt x="3315" y="5354"/>
                    <a:pt x="3315" y="5922"/>
                  </a:cubicBezTo>
                  <a:cubicBezTo>
                    <a:pt x="3315" y="6491"/>
                    <a:pt x="3772" y="6948"/>
                    <a:pt x="4341" y="6948"/>
                  </a:cubicBezTo>
                  <a:lnTo>
                    <a:pt x="4798" y="6948"/>
                  </a:lnTo>
                  <a:cubicBezTo>
                    <a:pt x="5368" y="6948"/>
                    <a:pt x="5825" y="6491"/>
                    <a:pt x="5825" y="5922"/>
                  </a:cubicBezTo>
                  <a:lnTo>
                    <a:pt x="5825" y="3398"/>
                  </a:lnTo>
                  <a:cubicBezTo>
                    <a:pt x="6089" y="3537"/>
                    <a:pt x="6379" y="3620"/>
                    <a:pt x="6684" y="3620"/>
                  </a:cubicBezTo>
                  <a:lnTo>
                    <a:pt x="6810" y="3620"/>
                  </a:lnTo>
                  <a:cubicBezTo>
                    <a:pt x="7766" y="3620"/>
                    <a:pt x="8557" y="2830"/>
                    <a:pt x="8557" y="1873"/>
                  </a:cubicBezTo>
                  <a:lnTo>
                    <a:pt x="8557" y="1748"/>
                  </a:lnTo>
                  <a:cubicBezTo>
                    <a:pt x="8557" y="778"/>
                    <a:pt x="7766" y="1"/>
                    <a:pt x="6810" y="1"/>
                  </a:cubicBezTo>
                  <a:close/>
                </a:path>
              </a:pathLst>
            </a:custGeom>
            <a:solidFill>
              <a:schemeClr val="accent2"/>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69;p37"/>
            <p:cNvSpPr/>
            <p:nvPr/>
          </p:nvSpPr>
          <p:spPr>
            <a:xfrm>
              <a:off x="2845383" y="2732110"/>
              <a:ext cx="78724" cy="81156"/>
            </a:xfrm>
            <a:custGeom>
              <a:avLst/>
              <a:gdLst/>
              <a:ahLst/>
              <a:cxnLst/>
              <a:rect l="l" t="t" r="r" b="b"/>
              <a:pathLst>
                <a:path w="1651" h="1702" extrusionOk="0">
                  <a:moveTo>
                    <a:pt x="401" y="368"/>
                  </a:moveTo>
                  <a:cubicBezTo>
                    <a:pt x="407" y="368"/>
                    <a:pt x="413" y="369"/>
                    <a:pt x="417" y="373"/>
                  </a:cubicBezTo>
                  <a:lnTo>
                    <a:pt x="1194" y="817"/>
                  </a:lnTo>
                  <a:cubicBezTo>
                    <a:pt x="1221" y="845"/>
                    <a:pt x="1221" y="858"/>
                    <a:pt x="1194" y="886"/>
                  </a:cubicBezTo>
                  <a:lnTo>
                    <a:pt x="417" y="1330"/>
                  </a:lnTo>
                  <a:cubicBezTo>
                    <a:pt x="410" y="1333"/>
                    <a:pt x="403" y="1335"/>
                    <a:pt x="397" y="1335"/>
                  </a:cubicBezTo>
                  <a:cubicBezTo>
                    <a:pt x="382" y="1335"/>
                    <a:pt x="371" y="1322"/>
                    <a:pt x="362" y="1302"/>
                  </a:cubicBezTo>
                  <a:lnTo>
                    <a:pt x="362" y="401"/>
                  </a:lnTo>
                  <a:cubicBezTo>
                    <a:pt x="362" y="381"/>
                    <a:pt x="383" y="368"/>
                    <a:pt x="401" y="368"/>
                  </a:cubicBezTo>
                  <a:close/>
                  <a:moveTo>
                    <a:pt x="402" y="1"/>
                  </a:moveTo>
                  <a:cubicBezTo>
                    <a:pt x="194" y="1"/>
                    <a:pt x="1" y="169"/>
                    <a:pt x="1" y="401"/>
                  </a:cubicBezTo>
                  <a:lnTo>
                    <a:pt x="1" y="1302"/>
                  </a:lnTo>
                  <a:cubicBezTo>
                    <a:pt x="1" y="1534"/>
                    <a:pt x="194" y="1702"/>
                    <a:pt x="402" y="1702"/>
                  </a:cubicBezTo>
                  <a:cubicBezTo>
                    <a:pt x="467" y="1702"/>
                    <a:pt x="534" y="1685"/>
                    <a:pt x="597" y="1649"/>
                  </a:cubicBezTo>
                  <a:lnTo>
                    <a:pt x="1388" y="1205"/>
                  </a:lnTo>
                  <a:cubicBezTo>
                    <a:pt x="1651" y="1052"/>
                    <a:pt x="1651" y="651"/>
                    <a:pt x="1388" y="498"/>
                  </a:cubicBezTo>
                  <a:lnTo>
                    <a:pt x="597" y="54"/>
                  </a:lnTo>
                  <a:cubicBezTo>
                    <a:pt x="534" y="17"/>
                    <a:pt x="467" y="1"/>
                    <a:pt x="402" y="1"/>
                  </a:cubicBezTo>
                  <a:close/>
                </a:path>
              </a:pathLst>
            </a:custGeom>
            <a:solidFill>
              <a:schemeClr val="accent2"/>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770;p37"/>
            <p:cNvSpPr/>
            <p:nvPr/>
          </p:nvSpPr>
          <p:spPr>
            <a:xfrm>
              <a:off x="2722407" y="2773309"/>
              <a:ext cx="19216" cy="17499"/>
            </a:xfrm>
            <a:custGeom>
              <a:avLst/>
              <a:gdLst/>
              <a:ahLst/>
              <a:cxnLst/>
              <a:rect l="l" t="t" r="r" b="b"/>
              <a:pathLst>
                <a:path w="403" h="367" extrusionOk="0">
                  <a:moveTo>
                    <a:pt x="202" y="0"/>
                  </a:moveTo>
                  <a:cubicBezTo>
                    <a:pt x="119" y="0"/>
                    <a:pt x="38" y="50"/>
                    <a:pt x="14" y="147"/>
                  </a:cubicBezTo>
                  <a:cubicBezTo>
                    <a:pt x="1" y="216"/>
                    <a:pt x="42" y="299"/>
                    <a:pt x="111" y="341"/>
                  </a:cubicBezTo>
                  <a:cubicBezTo>
                    <a:pt x="140" y="359"/>
                    <a:pt x="172" y="366"/>
                    <a:pt x="202" y="366"/>
                  </a:cubicBezTo>
                  <a:cubicBezTo>
                    <a:pt x="245" y="366"/>
                    <a:pt x="287" y="351"/>
                    <a:pt x="319" y="327"/>
                  </a:cubicBezTo>
                  <a:cubicBezTo>
                    <a:pt x="389" y="258"/>
                    <a:pt x="402" y="160"/>
                    <a:pt x="361" y="77"/>
                  </a:cubicBezTo>
                  <a:cubicBezTo>
                    <a:pt x="320" y="26"/>
                    <a:pt x="261" y="0"/>
                    <a:pt x="202" y="0"/>
                  </a:cubicBezTo>
                  <a:close/>
                </a:path>
              </a:pathLst>
            </a:custGeom>
            <a:solidFill>
              <a:schemeClr val="accent2"/>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 name="Google Shape;763;p37"/>
          <p:cNvGrpSpPr/>
          <p:nvPr/>
        </p:nvGrpSpPr>
        <p:grpSpPr>
          <a:xfrm>
            <a:off x="10513769" y="5418172"/>
            <a:ext cx="392864" cy="370929"/>
            <a:chOff x="2512742" y="2686382"/>
            <a:chExt cx="451745" cy="451038"/>
          </a:xfrm>
        </p:grpSpPr>
        <p:sp>
          <p:nvSpPr>
            <p:cNvPr id="111" name="Google Shape;764;p37"/>
            <p:cNvSpPr/>
            <p:nvPr/>
          </p:nvSpPr>
          <p:spPr>
            <a:xfrm>
              <a:off x="2512742" y="2800345"/>
              <a:ext cx="101278" cy="116870"/>
            </a:xfrm>
            <a:custGeom>
              <a:avLst/>
              <a:gdLst/>
              <a:ahLst/>
              <a:cxnLst/>
              <a:rect l="l" t="t" r="r" b="b"/>
              <a:pathLst>
                <a:path w="2124" h="2451" extrusionOk="0">
                  <a:moveTo>
                    <a:pt x="792" y="1674"/>
                  </a:moveTo>
                  <a:cubicBezTo>
                    <a:pt x="903" y="1674"/>
                    <a:pt x="999" y="1771"/>
                    <a:pt x="999" y="1882"/>
                  </a:cubicBezTo>
                  <a:cubicBezTo>
                    <a:pt x="999" y="1993"/>
                    <a:pt x="903" y="2076"/>
                    <a:pt x="792" y="2076"/>
                  </a:cubicBezTo>
                  <a:lnTo>
                    <a:pt x="583" y="2076"/>
                  </a:lnTo>
                  <a:cubicBezTo>
                    <a:pt x="472" y="2076"/>
                    <a:pt x="376" y="1993"/>
                    <a:pt x="376" y="1882"/>
                  </a:cubicBezTo>
                  <a:cubicBezTo>
                    <a:pt x="376" y="1771"/>
                    <a:pt x="472" y="1674"/>
                    <a:pt x="583" y="1674"/>
                  </a:cubicBezTo>
                  <a:close/>
                  <a:moveTo>
                    <a:pt x="1177" y="1"/>
                  </a:moveTo>
                  <a:cubicBezTo>
                    <a:pt x="1160" y="1"/>
                    <a:pt x="1142" y="4"/>
                    <a:pt x="1125" y="10"/>
                  </a:cubicBezTo>
                  <a:cubicBezTo>
                    <a:pt x="1055" y="24"/>
                    <a:pt x="999" y="107"/>
                    <a:pt x="999" y="190"/>
                  </a:cubicBezTo>
                  <a:lnTo>
                    <a:pt x="999" y="1341"/>
                  </a:lnTo>
                  <a:cubicBezTo>
                    <a:pt x="931" y="1313"/>
                    <a:pt x="861" y="1300"/>
                    <a:pt x="792" y="1300"/>
                  </a:cubicBezTo>
                  <a:lnTo>
                    <a:pt x="583" y="1300"/>
                  </a:lnTo>
                  <a:cubicBezTo>
                    <a:pt x="278" y="1300"/>
                    <a:pt x="15" y="1549"/>
                    <a:pt x="1" y="1855"/>
                  </a:cubicBezTo>
                  <a:cubicBezTo>
                    <a:pt x="1" y="2187"/>
                    <a:pt x="250" y="2450"/>
                    <a:pt x="583" y="2450"/>
                  </a:cubicBezTo>
                  <a:lnTo>
                    <a:pt x="792" y="2450"/>
                  </a:lnTo>
                  <a:cubicBezTo>
                    <a:pt x="1110" y="2450"/>
                    <a:pt x="1360" y="2187"/>
                    <a:pt x="1360" y="1882"/>
                  </a:cubicBezTo>
                  <a:lnTo>
                    <a:pt x="1360" y="579"/>
                  </a:lnTo>
                  <a:cubicBezTo>
                    <a:pt x="1402" y="606"/>
                    <a:pt x="1458" y="620"/>
                    <a:pt x="1513" y="647"/>
                  </a:cubicBezTo>
                  <a:cubicBezTo>
                    <a:pt x="1679" y="690"/>
                    <a:pt x="1720" y="814"/>
                    <a:pt x="1720" y="814"/>
                  </a:cubicBezTo>
                  <a:cubicBezTo>
                    <a:pt x="1720" y="814"/>
                    <a:pt x="1735" y="828"/>
                    <a:pt x="1735" y="842"/>
                  </a:cubicBezTo>
                  <a:cubicBezTo>
                    <a:pt x="1768" y="919"/>
                    <a:pt x="1836" y="961"/>
                    <a:pt x="1904" y="961"/>
                  </a:cubicBezTo>
                  <a:cubicBezTo>
                    <a:pt x="1922" y="961"/>
                    <a:pt x="1940" y="958"/>
                    <a:pt x="1957" y="953"/>
                  </a:cubicBezTo>
                  <a:lnTo>
                    <a:pt x="1970" y="953"/>
                  </a:lnTo>
                  <a:cubicBezTo>
                    <a:pt x="2068" y="925"/>
                    <a:pt x="2123" y="814"/>
                    <a:pt x="2081" y="717"/>
                  </a:cubicBezTo>
                  <a:cubicBezTo>
                    <a:pt x="2081" y="703"/>
                    <a:pt x="2053" y="620"/>
                    <a:pt x="1985" y="537"/>
                  </a:cubicBezTo>
                  <a:cubicBezTo>
                    <a:pt x="1901" y="426"/>
                    <a:pt x="1776" y="342"/>
                    <a:pt x="1624" y="287"/>
                  </a:cubicBezTo>
                  <a:cubicBezTo>
                    <a:pt x="1430" y="231"/>
                    <a:pt x="1347" y="107"/>
                    <a:pt x="1332" y="93"/>
                  </a:cubicBezTo>
                  <a:cubicBezTo>
                    <a:pt x="1300" y="39"/>
                    <a:pt x="1241" y="1"/>
                    <a:pt x="1177" y="1"/>
                  </a:cubicBezTo>
                  <a:close/>
                </a:path>
              </a:pathLst>
            </a:custGeom>
            <a:solidFill>
              <a:schemeClr val="accent2"/>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765;p37"/>
            <p:cNvSpPr/>
            <p:nvPr/>
          </p:nvSpPr>
          <p:spPr>
            <a:xfrm>
              <a:off x="2815628" y="2957129"/>
              <a:ext cx="126359" cy="147863"/>
            </a:xfrm>
            <a:custGeom>
              <a:avLst/>
              <a:gdLst/>
              <a:ahLst/>
              <a:cxnLst/>
              <a:rect l="l" t="t" r="r" b="b"/>
              <a:pathLst>
                <a:path w="2650" h="3101" extrusionOk="0">
                  <a:moveTo>
                    <a:pt x="986" y="2075"/>
                  </a:moveTo>
                  <a:cubicBezTo>
                    <a:pt x="1165" y="2075"/>
                    <a:pt x="1304" y="2228"/>
                    <a:pt x="1304" y="2407"/>
                  </a:cubicBezTo>
                  <a:cubicBezTo>
                    <a:pt x="1304" y="2588"/>
                    <a:pt x="1165" y="2727"/>
                    <a:pt x="986" y="2727"/>
                  </a:cubicBezTo>
                  <a:lnTo>
                    <a:pt x="708" y="2727"/>
                  </a:lnTo>
                  <a:cubicBezTo>
                    <a:pt x="527" y="2727"/>
                    <a:pt x="375" y="2588"/>
                    <a:pt x="375" y="2407"/>
                  </a:cubicBezTo>
                  <a:cubicBezTo>
                    <a:pt x="375" y="2228"/>
                    <a:pt x="527" y="2075"/>
                    <a:pt x="708" y="2075"/>
                  </a:cubicBezTo>
                  <a:close/>
                  <a:moveTo>
                    <a:pt x="1496" y="0"/>
                  </a:moveTo>
                  <a:cubicBezTo>
                    <a:pt x="1478" y="0"/>
                    <a:pt x="1461" y="3"/>
                    <a:pt x="1443" y="9"/>
                  </a:cubicBezTo>
                  <a:cubicBezTo>
                    <a:pt x="1359" y="22"/>
                    <a:pt x="1304" y="105"/>
                    <a:pt x="1304" y="189"/>
                  </a:cubicBezTo>
                  <a:lnTo>
                    <a:pt x="1304" y="1797"/>
                  </a:lnTo>
                  <a:cubicBezTo>
                    <a:pt x="1207" y="1742"/>
                    <a:pt x="1096" y="1714"/>
                    <a:pt x="986" y="1714"/>
                  </a:cubicBezTo>
                  <a:lnTo>
                    <a:pt x="722" y="1714"/>
                  </a:lnTo>
                  <a:cubicBezTo>
                    <a:pt x="333" y="1714"/>
                    <a:pt x="15" y="2006"/>
                    <a:pt x="15" y="2394"/>
                  </a:cubicBezTo>
                  <a:cubicBezTo>
                    <a:pt x="0" y="2782"/>
                    <a:pt x="320" y="3101"/>
                    <a:pt x="708" y="3101"/>
                  </a:cubicBezTo>
                  <a:lnTo>
                    <a:pt x="986" y="3101"/>
                  </a:lnTo>
                  <a:cubicBezTo>
                    <a:pt x="1374" y="3101"/>
                    <a:pt x="1679" y="2782"/>
                    <a:pt x="1679" y="2407"/>
                  </a:cubicBezTo>
                  <a:lnTo>
                    <a:pt x="1679" y="605"/>
                  </a:lnTo>
                  <a:cubicBezTo>
                    <a:pt x="1762" y="647"/>
                    <a:pt x="1845" y="688"/>
                    <a:pt x="1956" y="730"/>
                  </a:cubicBezTo>
                  <a:cubicBezTo>
                    <a:pt x="2206" y="813"/>
                    <a:pt x="2275" y="993"/>
                    <a:pt x="2275" y="993"/>
                  </a:cubicBezTo>
                  <a:cubicBezTo>
                    <a:pt x="2298" y="1074"/>
                    <a:pt x="2368" y="1125"/>
                    <a:pt x="2446" y="1125"/>
                  </a:cubicBezTo>
                  <a:cubicBezTo>
                    <a:pt x="2463" y="1125"/>
                    <a:pt x="2480" y="1123"/>
                    <a:pt x="2497" y="1118"/>
                  </a:cubicBezTo>
                  <a:cubicBezTo>
                    <a:pt x="2594" y="1091"/>
                    <a:pt x="2650" y="993"/>
                    <a:pt x="2622" y="896"/>
                  </a:cubicBezTo>
                  <a:cubicBezTo>
                    <a:pt x="2594" y="758"/>
                    <a:pt x="2428" y="480"/>
                    <a:pt x="2067" y="369"/>
                  </a:cubicBezTo>
                  <a:cubicBezTo>
                    <a:pt x="1790" y="286"/>
                    <a:pt x="1665" y="105"/>
                    <a:pt x="1651" y="92"/>
                  </a:cubicBezTo>
                  <a:cubicBezTo>
                    <a:pt x="1618" y="37"/>
                    <a:pt x="1560" y="0"/>
                    <a:pt x="1496" y="0"/>
                  </a:cubicBezTo>
                  <a:close/>
                </a:path>
              </a:pathLst>
            </a:custGeom>
            <a:solidFill>
              <a:schemeClr val="accent2"/>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766;p37"/>
            <p:cNvSpPr/>
            <p:nvPr/>
          </p:nvSpPr>
          <p:spPr>
            <a:xfrm>
              <a:off x="2518035" y="3003048"/>
              <a:ext cx="62893" cy="85447"/>
            </a:xfrm>
            <a:custGeom>
              <a:avLst/>
              <a:gdLst/>
              <a:ahLst/>
              <a:cxnLst/>
              <a:rect l="l" t="t" r="r" b="b"/>
              <a:pathLst>
                <a:path w="1319" h="1792" extrusionOk="0">
                  <a:moveTo>
                    <a:pt x="175" y="1"/>
                  </a:moveTo>
                  <a:cubicBezTo>
                    <a:pt x="87" y="1"/>
                    <a:pt x="14" y="80"/>
                    <a:pt x="1" y="183"/>
                  </a:cubicBezTo>
                  <a:cubicBezTo>
                    <a:pt x="1" y="183"/>
                    <a:pt x="1" y="460"/>
                    <a:pt x="126" y="793"/>
                  </a:cubicBezTo>
                  <a:cubicBezTo>
                    <a:pt x="293" y="1237"/>
                    <a:pt x="598" y="1583"/>
                    <a:pt x="1027" y="1777"/>
                  </a:cubicBezTo>
                  <a:cubicBezTo>
                    <a:pt x="1055" y="1792"/>
                    <a:pt x="1083" y="1792"/>
                    <a:pt x="1110" y="1792"/>
                  </a:cubicBezTo>
                  <a:cubicBezTo>
                    <a:pt x="1180" y="1792"/>
                    <a:pt x="1249" y="1750"/>
                    <a:pt x="1277" y="1681"/>
                  </a:cubicBezTo>
                  <a:cubicBezTo>
                    <a:pt x="1319" y="1598"/>
                    <a:pt x="1277" y="1487"/>
                    <a:pt x="1180" y="1444"/>
                  </a:cubicBezTo>
                  <a:cubicBezTo>
                    <a:pt x="376" y="1056"/>
                    <a:pt x="376" y="224"/>
                    <a:pt x="376" y="183"/>
                  </a:cubicBezTo>
                  <a:cubicBezTo>
                    <a:pt x="376" y="85"/>
                    <a:pt x="306" y="2"/>
                    <a:pt x="195" y="2"/>
                  </a:cubicBezTo>
                  <a:cubicBezTo>
                    <a:pt x="188" y="1"/>
                    <a:pt x="181" y="1"/>
                    <a:pt x="175" y="1"/>
                  </a:cubicBezTo>
                  <a:close/>
                </a:path>
              </a:pathLst>
            </a:custGeom>
            <a:solidFill>
              <a:schemeClr val="accent2"/>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767;p37"/>
            <p:cNvSpPr/>
            <p:nvPr/>
          </p:nvSpPr>
          <p:spPr>
            <a:xfrm>
              <a:off x="2881098" y="3073620"/>
              <a:ext cx="55598" cy="63799"/>
            </a:xfrm>
            <a:custGeom>
              <a:avLst/>
              <a:gdLst/>
              <a:ahLst/>
              <a:cxnLst/>
              <a:rect l="l" t="t" r="r" b="b"/>
              <a:pathLst>
                <a:path w="1166" h="1338" extrusionOk="0">
                  <a:moveTo>
                    <a:pt x="963" y="0"/>
                  </a:moveTo>
                  <a:cubicBezTo>
                    <a:pt x="874" y="0"/>
                    <a:pt x="803" y="62"/>
                    <a:pt x="791" y="145"/>
                  </a:cubicBezTo>
                  <a:cubicBezTo>
                    <a:pt x="777" y="159"/>
                    <a:pt x="639" y="796"/>
                    <a:pt x="140" y="991"/>
                  </a:cubicBezTo>
                  <a:cubicBezTo>
                    <a:pt x="42" y="1018"/>
                    <a:pt x="1" y="1129"/>
                    <a:pt x="29" y="1227"/>
                  </a:cubicBezTo>
                  <a:cubicBezTo>
                    <a:pt x="56" y="1296"/>
                    <a:pt x="140" y="1338"/>
                    <a:pt x="208" y="1338"/>
                  </a:cubicBezTo>
                  <a:lnTo>
                    <a:pt x="278" y="1338"/>
                  </a:lnTo>
                  <a:cubicBezTo>
                    <a:pt x="957" y="1074"/>
                    <a:pt x="1138" y="256"/>
                    <a:pt x="1151" y="228"/>
                  </a:cubicBezTo>
                  <a:cubicBezTo>
                    <a:pt x="1166" y="131"/>
                    <a:pt x="1110" y="34"/>
                    <a:pt x="1013" y="7"/>
                  </a:cubicBezTo>
                  <a:cubicBezTo>
                    <a:pt x="996" y="2"/>
                    <a:pt x="979" y="0"/>
                    <a:pt x="963" y="0"/>
                  </a:cubicBezTo>
                  <a:close/>
                </a:path>
              </a:pathLst>
            </a:custGeom>
            <a:solidFill>
              <a:schemeClr val="accent2"/>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768;p37"/>
            <p:cNvSpPr/>
            <p:nvPr/>
          </p:nvSpPr>
          <p:spPr>
            <a:xfrm>
              <a:off x="2556420" y="2686382"/>
              <a:ext cx="408067" cy="372353"/>
            </a:xfrm>
            <a:custGeom>
              <a:avLst/>
              <a:gdLst/>
              <a:ahLst/>
              <a:cxnLst/>
              <a:rect l="l" t="t" r="r" b="b"/>
              <a:pathLst>
                <a:path w="8558" h="7809" extrusionOk="0">
                  <a:moveTo>
                    <a:pt x="6810" y="361"/>
                  </a:moveTo>
                  <a:cubicBezTo>
                    <a:pt x="7572" y="361"/>
                    <a:pt x="8182" y="985"/>
                    <a:pt x="8182" y="1748"/>
                  </a:cubicBezTo>
                  <a:lnTo>
                    <a:pt x="8182" y="1873"/>
                  </a:lnTo>
                  <a:cubicBezTo>
                    <a:pt x="8182" y="2636"/>
                    <a:pt x="7572" y="3246"/>
                    <a:pt x="6810" y="3246"/>
                  </a:cubicBezTo>
                  <a:lnTo>
                    <a:pt x="6684" y="3246"/>
                  </a:lnTo>
                  <a:cubicBezTo>
                    <a:pt x="5784" y="3246"/>
                    <a:pt x="5214" y="2442"/>
                    <a:pt x="5312" y="1595"/>
                  </a:cubicBezTo>
                  <a:cubicBezTo>
                    <a:pt x="5381" y="902"/>
                    <a:pt x="5978" y="361"/>
                    <a:pt x="6684" y="361"/>
                  </a:cubicBezTo>
                  <a:close/>
                  <a:moveTo>
                    <a:pt x="4798" y="5271"/>
                  </a:moveTo>
                  <a:cubicBezTo>
                    <a:pt x="5159" y="5271"/>
                    <a:pt x="5464" y="5561"/>
                    <a:pt x="5464" y="5922"/>
                  </a:cubicBezTo>
                  <a:cubicBezTo>
                    <a:pt x="5464" y="6283"/>
                    <a:pt x="5159" y="6574"/>
                    <a:pt x="4798" y="6574"/>
                  </a:cubicBezTo>
                  <a:lnTo>
                    <a:pt x="4341" y="6574"/>
                  </a:lnTo>
                  <a:cubicBezTo>
                    <a:pt x="3981" y="6574"/>
                    <a:pt x="3689" y="6283"/>
                    <a:pt x="3689" y="5922"/>
                  </a:cubicBezTo>
                  <a:cubicBezTo>
                    <a:pt x="3689" y="5561"/>
                    <a:pt x="3981" y="5271"/>
                    <a:pt x="4341" y="5271"/>
                  </a:cubicBezTo>
                  <a:close/>
                  <a:moveTo>
                    <a:pt x="1485" y="6131"/>
                  </a:moveTo>
                  <a:cubicBezTo>
                    <a:pt x="1845" y="6131"/>
                    <a:pt x="2136" y="6421"/>
                    <a:pt x="2136" y="6782"/>
                  </a:cubicBezTo>
                  <a:cubicBezTo>
                    <a:pt x="2136" y="7142"/>
                    <a:pt x="1845" y="7434"/>
                    <a:pt x="1485" y="7434"/>
                  </a:cubicBezTo>
                  <a:lnTo>
                    <a:pt x="1026" y="7434"/>
                  </a:lnTo>
                  <a:cubicBezTo>
                    <a:pt x="666" y="7434"/>
                    <a:pt x="361" y="7142"/>
                    <a:pt x="361" y="6782"/>
                  </a:cubicBezTo>
                  <a:cubicBezTo>
                    <a:pt x="361" y="6421"/>
                    <a:pt x="666" y="6131"/>
                    <a:pt x="1026" y="6131"/>
                  </a:cubicBezTo>
                  <a:close/>
                  <a:moveTo>
                    <a:pt x="6684" y="1"/>
                  </a:moveTo>
                  <a:cubicBezTo>
                    <a:pt x="5825" y="1"/>
                    <a:pt x="5118" y="611"/>
                    <a:pt x="4965" y="1429"/>
                  </a:cubicBezTo>
                  <a:lnTo>
                    <a:pt x="4397" y="1595"/>
                  </a:lnTo>
                  <a:cubicBezTo>
                    <a:pt x="4299" y="1623"/>
                    <a:pt x="4244" y="1721"/>
                    <a:pt x="4271" y="1817"/>
                  </a:cubicBezTo>
                  <a:cubicBezTo>
                    <a:pt x="4294" y="1898"/>
                    <a:pt x="4374" y="1950"/>
                    <a:pt x="4456" y="1950"/>
                  </a:cubicBezTo>
                  <a:cubicBezTo>
                    <a:pt x="4473" y="1950"/>
                    <a:pt x="4491" y="1947"/>
                    <a:pt x="4508" y="1942"/>
                  </a:cubicBezTo>
                  <a:lnTo>
                    <a:pt x="4937" y="1817"/>
                  </a:lnTo>
                  <a:cubicBezTo>
                    <a:pt x="4937" y="2220"/>
                    <a:pt x="5048" y="2608"/>
                    <a:pt x="5284" y="2927"/>
                  </a:cubicBezTo>
                  <a:lnTo>
                    <a:pt x="2511" y="3745"/>
                  </a:lnTo>
                  <a:lnTo>
                    <a:pt x="2511" y="2525"/>
                  </a:lnTo>
                  <a:lnTo>
                    <a:pt x="2955" y="2386"/>
                  </a:lnTo>
                  <a:cubicBezTo>
                    <a:pt x="3051" y="2358"/>
                    <a:pt x="3107" y="2261"/>
                    <a:pt x="3079" y="2164"/>
                  </a:cubicBezTo>
                  <a:cubicBezTo>
                    <a:pt x="3056" y="2084"/>
                    <a:pt x="2986" y="2032"/>
                    <a:pt x="2907" y="2032"/>
                  </a:cubicBezTo>
                  <a:cubicBezTo>
                    <a:pt x="2891" y="2032"/>
                    <a:pt x="2874" y="2034"/>
                    <a:pt x="2857" y="2039"/>
                  </a:cubicBezTo>
                  <a:lnTo>
                    <a:pt x="2274" y="2205"/>
                  </a:lnTo>
                  <a:cubicBezTo>
                    <a:pt x="2191" y="2220"/>
                    <a:pt x="2136" y="2303"/>
                    <a:pt x="2136" y="2386"/>
                  </a:cubicBezTo>
                  <a:lnTo>
                    <a:pt x="2136" y="5992"/>
                  </a:lnTo>
                  <a:cubicBezTo>
                    <a:pt x="1969" y="5853"/>
                    <a:pt x="1734" y="5756"/>
                    <a:pt x="1485" y="5756"/>
                  </a:cubicBezTo>
                  <a:lnTo>
                    <a:pt x="1026" y="5756"/>
                  </a:lnTo>
                  <a:cubicBezTo>
                    <a:pt x="458" y="5756"/>
                    <a:pt x="0" y="6214"/>
                    <a:pt x="0" y="6782"/>
                  </a:cubicBezTo>
                  <a:cubicBezTo>
                    <a:pt x="0" y="7351"/>
                    <a:pt x="458" y="7808"/>
                    <a:pt x="1026" y="7808"/>
                  </a:cubicBezTo>
                  <a:lnTo>
                    <a:pt x="1485" y="7808"/>
                  </a:lnTo>
                  <a:cubicBezTo>
                    <a:pt x="2053" y="7808"/>
                    <a:pt x="2511" y="7351"/>
                    <a:pt x="2511" y="6782"/>
                  </a:cubicBezTo>
                  <a:lnTo>
                    <a:pt x="2511" y="4134"/>
                  </a:lnTo>
                  <a:lnTo>
                    <a:pt x="5464" y="3259"/>
                  </a:lnTo>
                  <a:lnTo>
                    <a:pt x="5464" y="5132"/>
                  </a:lnTo>
                  <a:cubicBezTo>
                    <a:pt x="5284" y="4993"/>
                    <a:pt x="5048" y="4896"/>
                    <a:pt x="4798" y="4896"/>
                  </a:cubicBezTo>
                  <a:lnTo>
                    <a:pt x="4341" y="4896"/>
                  </a:lnTo>
                  <a:cubicBezTo>
                    <a:pt x="3772" y="4896"/>
                    <a:pt x="3315" y="5354"/>
                    <a:pt x="3315" y="5922"/>
                  </a:cubicBezTo>
                  <a:cubicBezTo>
                    <a:pt x="3315" y="6491"/>
                    <a:pt x="3772" y="6948"/>
                    <a:pt x="4341" y="6948"/>
                  </a:cubicBezTo>
                  <a:lnTo>
                    <a:pt x="4798" y="6948"/>
                  </a:lnTo>
                  <a:cubicBezTo>
                    <a:pt x="5368" y="6948"/>
                    <a:pt x="5825" y="6491"/>
                    <a:pt x="5825" y="5922"/>
                  </a:cubicBezTo>
                  <a:lnTo>
                    <a:pt x="5825" y="3398"/>
                  </a:lnTo>
                  <a:cubicBezTo>
                    <a:pt x="6089" y="3537"/>
                    <a:pt x="6379" y="3620"/>
                    <a:pt x="6684" y="3620"/>
                  </a:cubicBezTo>
                  <a:lnTo>
                    <a:pt x="6810" y="3620"/>
                  </a:lnTo>
                  <a:cubicBezTo>
                    <a:pt x="7766" y="3620"/>
                    <a:pt x="8557" y="2830"/>
                    <a:pt x="8557" y="1873"/>
                  </a:cubicBezTo>
                  <a:lnTo>
                    <a:pt x="8557" y="1748"/>
                  </a:lnTo>
                  <a:cubicBezTo>
                    <a:pt x="8557" y="778"/>
                    <a:pt x="7766" y="1"/>
                    <a:pt x="6810" y="1"/>
                  </a:cubicBezTo>
                  <a:close/>
                </a:path>
              </a:pathLst>
            </a:custGeom>
            <a:solidFill>
              <a:schemeClr val="accent2"/>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769;p37"/>
            <p:cNvSpPr/>
            <p:nvPr/>
          </p:nvSpPr>
          <p:spPr>
            <a:xfrm>
              <a:off x="2845383" y="2732110"/>
              <a:ext cx="78724" cy="81156"/>
            </a:xfrm>
            <a:custGeom>
              <a:avLst/>
              <a:gdLst/>
              <a:ahLst/>
              <a:cxnLst/>
              <a:rect l="l" t="t" r="r" b="b"/>
              <a:pathLst>
                <a:path w="1651" h="1702" extrusionOk="0">
                  <a:moveTo>
                    <a:pt x="401" y="368"/>
                  </a:moveTo>
                  <a:cubicBezTo>
                    <a:pt x="407" y="368"/>
                    <a:pt x="413" y="369"/>
                    <a:pt x="417" y="373"/>
                  </a:cubicBezTo>
                  <a:lnTo>
                    <a:pt x="1194" y="817"/>
                  </a:lnTo>
                  <a:cubicBezTo>
                    <a:pt x="1221" y="845"/>
                    <a:pt x="1221" y="858"/>
                    <a:pt x="1194" y="886"/>
                  </a:cubicBezTo>
                  <a:lnTo>
                    <a:pt x="417" y="1330"/>
                  </a:lnTo>
                  <a:cubicBezTo>
                    <a:pt x="410" y="1333"/>
                    <a:pt x="403" y="1335"/>
                    <a:pt x="397" y="1335"/>
                  </a:cubicBezTo>
                  <a:cubicBezTo>
                    <a:pt x="382" y="1335"/>
                    <a:pt x="371" y="1322"/>
                    <a:pt x="362" y="1302"/>
                  </a:cubicBezTo>
                  <a:lnTo>
                    <a:pt x="362" y="401"/>
                  </a:lnTo>
                  <a:cubicBezTo>
                    <a:pt x="362" y="381"/>
                    <a:pt x="383" y="368"/>
                    <a:pt x="401" y="368"/>
                  </a:cubicBezTo>
                  <a:close/>
                  <a:moveTo>
                    <a:pt x="402" y="1"/>
                  </a:moveTo>
                  <a:cubicBezTo>
                    <a:pt x="194" y="1"/>
                    <a:pt x="1" y="169"/>
                    <a:pt x="1" y="401"/>
                  </a:cubicBezTo>
                  <a:lnTo>
                    <a:pt x="1" y="1302"/>
                  </a:lnTo>
                  <a:cubicBezTo>
                    <a:pt x="1" y="1534"/>
                    <a:pt x="194" y="1702"/>
                    <a:pt x="402" y="1702"/>
                  </a:cubicBezTo>
                  <a:cubicBezTo>
                    <a:pt x="467" y="1702"/>
                    <a:pt x="534" y="1685"/>
                    <a:pt x="597" y="1649"/>
                  </a:cubicBezTo>
                  <a:lnTo>
                    <a:pt x="1388" y="1205"/>
                  </a:lnTo>
                  <a:cubicBezTo>
                    <a:pt x="1651" y="1052"/>
                    <a:pt x="1651" y="651"/>
                    <a:pt x="1388" y="498"/>
                  </a:cubicBezTo>
                  <a:lnTo>
                    <a:pt x="597" y="54"/>
                  </a:lnTo>
                  <a:cubicBezTo>
                    <a:pt x="534" y="17"/>
                    <a:pt x="467" y="1"/>
                    <a:pt x="402" y="1"/>
                  </a:cubicBezTo>
                  <a:close/>
                </a:path>
              </a:pathLst>
            </a:custGeom>
            <a:solidFill>
              <a:schemeClr val="accent2"/>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770;p37"/>
            <p:cNvSpPr/>
            <p:nvPr/>
          </p:nvSpPr>
          <p:spPr>
            <a:xfrm>
              <a:off x="2722407" y="2773309"/>
              <a:ext cx="19216" cy="17499"/>
            </a:xfrm>
            <a:custGeom>
              <a:avLst/>
              <a:gdLst/>
              <a:ahLst/>
              <a:cxnLst/>
              <a:rect l="l" t="t" r="r" b="b"/>
              <a:pathLst>
                <a:path w="403" h="367" extrusionOk="0">
                  <a:moveTo>
                    <a:pt x="202" y="0"/>
                  </a:moveTo>
                  <a:cubicBezTo>
                    <a:pt x="119" y="0"/>
                    <a:pt x="38" y="50"/>
                    <a:pt x="14" y="147"/>
                  </a:cubicBezTo>
                  <a:cubicBezTo>
                    <a:pt x="1" y="216"/>
                    <a:pt x="42" y="299"/>
                    <a:pt x="111" y="341"/>
                  </a:cubicBezTo>
                  <a:cubicBezTo>
                    <a:pt x="140" y="359"/>
                    <a:pt x="172" y="366"/>
                    <a:pt x="202" y="366"/>
                  </a:cubicBezTo>
                  <a:cubicBezTo>
                    <a:pt x="245" y="366"/>
                    <a:pt x="287" y="351"/>
                    <a:pt x="319" y="327"/>
                  </a:cubicBezTo>
                  <a:cubicBezTo>
                    <a:pt x="389" y="258"/>
                    <a:pt x="402" y="160"/>
                    <a:pt x="361" y="77"/>
                  </a:cubicBezTo>
                  <a:cubicBezTo>
                    <a:pt x="320" y="26"/>
                    <a:pt x="261" y="0"/>
                    <a:pt x="202" y="0"/>
                  </a:cubicBezTo>
                  <a:close/>
                </a:path>
              </a:pathLst>
            </a:custGeom>
            <a:solidFill>
              <a:schemeClr val="accent2"/>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763;p37"/>
          <p:cNvGrpSpPr/>
          <p:nvPr/>
        </p:nvGrpSpPr>
        <p:grpSpPr>
          <a:xfrm>
            <a:off x="5992569" y="5392772"/>
            <a:ext cx="392864" cy="370929"/>
            <a:chOff x="2512742" y="2686382"/>
            <a:chExt cx="451745" cy="451038"/>
          </a:xfrm>
        </p:grpSpPr>
        <p:sp>
          <p:nvSpPr>
            <p:cNvPr id="119" name="Google Shape;764;p37"/>
            <p:cNvSpPr/>
            <p:nvPr/>
          </p:nvSpPr>
          <p:spPr>
            <a:xfrm>
              <a:off x="2512742" y="2800345"/>
              <a:ext cx="101278" cy="116870"/>
            </a:xfrm>
            <a:custGeom>
              <a:avLst/>
              <a:gdLst/>
              <a:ahLst/>
              <a:cxnLst/>
              <a:rect l="l" t="t" r="r" b="b"/>
              <a:pathLst>
                <a:path w="2124" h="2451" extrusionOk="0">
                  <a:moveTo>
                    <a:pt x="792" y="1674"/>
                  </a:moveTo>
                  <a:cubicBezTo>
                    <a:pt x="903" y="1674"/>
                    <a:pt x="999" y="1771"/>
                    <a:pt x="999" y="1882"/>
                  </a:cubicBezTo>
                  <a:cubicBezTo>
                    <a:pt x="999" y="1993"/>
                    <a:pt x="903" y="2076"/>
                    <a:pt x="792" y="2076"/>
                  </a:cubicBezTo>
                  <a:lnTo>
                    <a:pt x="583" y="2076"/>
                  </a:lnTo>
                  <a:cubicBezTo>
                    <a:pt x="472" y="2076"/>
                    <a:pt x="376" y="1993"/>
                    <a:pt x="376" y="1882"/>
                  </a:cubicBezTo>
                  <a:cubicBezTo>
                    <a:pt x="376" y="1771"/>
                    <a:pt x="472" y="1674"/>
                    <a:pt x="583" y="1674"/>
                  </a:cubicBezTo>
                  <a:close/>
                  <a:moveTo>
                    <a:pt x="1177" y="1"/>
                  </a:moveTo>
                  <a:cubicBezTo>
                    <a:pt x="1160" y="1"/>
                    <a:pt x="1142" y="4"/>
                    <a:pt x="1125" y="10"/>
                  </a:cubicBezTo>
                  <a:cubicBezTo>
                    <a:pt x="1055" y="24"/>
                    <a:pt x="999" y="107"/>
                    <a:pt x="999" y="190"/>
                  </a:cubicBezTo>
                  <a:lnTo>
                    <a:pt x="999" y="1341"/>
                  </a:lnTo>
                  <a:cubicBezTo>
                    <a:pt x="931" y="1313"/>
                    <a:pt x="861" y="1300"/>
                    <a:pt x="792" y="1300"/>
                  </a:cubicBezTo>
                  <a:lnTo>
                    <a:pt x="583" y="1300"/>
                  </a:lnTo>
                  <a:cubicBezTo>
                    <a:pt x="278" y="1300"/>
                    <a:pt x="15" y="1549"/>
                    <a:pt x="1" y="1855"/>
                  </a:cubicBezTo>
                  <a:cubicBezTo>
                    <a:pt x="1" y="2187"/>
                    <a:pt x="250" y="2450"/>
                    <a:pt x="583" y="2450"/>
                  </a:cubicBezTo>
                  <a:lnTo>
                    <a:pt x="792" y="2450"/>
                  </a:lnTo>
                  <a:cubicBezTo>
                    <a:pt x="1110" y="2450"/>
                    <a:pt x="1360" y="2187"/>
                    <a:pt x="1360" y="1882"/>
                  </a:cubicBezTo>
                  <a:lnTo>
                    <a:pt x="1360" y="579"/>
                  </a:lnTo>
                  <a:cubicBezTo>
                    <a:pt x="1402" y="606"/>
                    <a:pt x="1458" y="620"/>
                    <a:pt x="1513" y="647"/>
                  </a:cubicBezTo>
                  <a:cubicBezTo>
                    <a:pt x="1679" y="690"/>
                    <a:pt x="1720" y="814"/>
                    <a:pt x="1720" y="814"/>
                  </a:cubicBezTo>
                  <a:cubicBezTo>
                    <a:pt x="1720" y="814"/>
                    <a:pt x="1735" y="828"/>
                    <a:pt x="1735" y="842"/>
                  </a:cubicBezTo>
                  <a:cubicBezTo>
                    <a:pt x="1768" y="919"/>
                    <a:pt x="1836" y="961"/>
                    <a:pt x="1904" y="961"/>
                  </a:cubicBezTo>
                  <a:cubicBezTo>
                    <a:pt x="1922" y="961"/>
                    <a:pt x="1940" y="958"/>
                    <a:pt x="1957" y="953"/>
                  </a:cubicBezTo>
                  <a:lnTo>
                    <a:pt x="1970" y="953"/>
                  </a:lnTo>
                  <a:cubicBezTo>
                    <a:pt x="2068" y="925"/>
                    <a:pt x="2123" y="814"/>
                    <a:pt x="2081" y="717"/>
                  </a:cubicBezTo>
                  <a:cubicBezTo>
                    <a:pt x="2081" y="703"/>
                    <a:pt x="2053" y="620"/>
                    <a:pt x="1985" y="537"/>
                  </a:cubicBezTo>
                  <a:cubicBezTo>
                    <a:pt x="1901" y="426"/>
                    <a:pt x="1776" y="342"/>
                    <a:pt x="1624" y="287"/>
                  </a:cubicBezTo>
                  <a:cubicBezTo>
                    <a:pt x="1430" y="231"/>
                    <a:pt x="1347" y="107"/>
                    <a:pt x="1332" y="93"/>
                  </a:cubicBezTo>
                  <a:cubicBezTo>
                    <a:pt x="1300" y="39"/>
                    <a:pt x="1241" y="1"/>
                    <a:pt x="1177" y="1"/>
                  </a:cubicBezTo>
                  <a:close/>
                </a:path>
              </a:pathLst>
            </a:custGeom>
            <a:solidFill>
              <a:schemeClr val="accent2"/>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765;p37"/>
            <p:cNvSpPr/>
            <p:nvPr/>
          </p:nvSpPr>
          <p:spPr>
            <a:xfrm>
              <a:off x="2815628" y="2957129"/>
              <a:ext cx="126359" cy="147863"/>
            </a:xfrm>
            <a:custGeom>
              <a:avLst/>
              <a:gdLst/>
              <a:ahLst/>
              <a:cxnLst/>
              <a:rect l="l" t="t" r="r" b="b"/>
              <a:pathLst>
                <a:path w="2650" h="3101" extrusionOk="0">
                  <a:moveTo>
                    <a:pt x="986" y="2075"/>
                  </a:moveTo>
                  <a:cubicBezTo>
                    <a:pt x="1165" y="2075"/>
                    <a:pt x="1304" y="2228"/>
                    <a:pt x="1304" y="2407"/>
                  </a:cubicBezTo>
                  <a:cubicBezTo>
                    <a:pt x="1304" y="2588"/>
                    <a:pt x="1165" y="2727"/>
                    <a:pt x="986" y="2727"/>
                  </a:cubicBezTo>
                  <a:lnTo>
                    <a:pt x="708" y="2727"/>
                  </a:lnTo>
                  <a:cubicBezTo>
                    <a:pt x="527" y="2727"/>
                    <a:pt x="375" y="2588"/>
                    <a:pt x="375" y="2407"/>
                  </a:cubicBezTo>
                  <a:cubicBezTo>
                    <a:pt x="375" y="2228"/>
                    <a:pt x="527" y="2075"/>
                    <a:pt x="708" y="2075"/>
                  </a:cubicBezTo>
                  <a:close/>
                  <a:moveTo>
                    <a:pt x="1496" y="0"/>
                  </a:moveTo>
                  <a:cubicBezTo>
                    <a:pt x="1478" y="0"/>
                    <a:pt x="1461" y="3"/>
                    <a:pt x="1443" y="9"/>
                  </a:cubicBezTo>
                  <a:cubicBezTo>
                    <a:pt x="1359" y="22"/>
                    <a:pt x="1304" y="105"/>
                    <a:pt x="1304" y="189"/>
                  </a:cubicBezTo>
                  <a:lnTo>
                    <a:pt x="1304" y="1797"/>
                  </a:lnTo>
                  <a:cubicBezTo>
                    <a:pt x="1207" y="1742"/>
                    <a:pt x="1096" y="1714"/>
                    <a:pt x="986" y="1714"/>
                  </a:cubicBezTo>
                  <a:lnTo>
                    <a:pt x="722" y="1714"/>
                  </a:lnTo>
                  <a:cubicBezTo>
                    <a:pt x="333" y="1714"/>
                    <a:pt x="15" y="2006"/>
                    <a:pt x="15" y="2394"/>
                  </a:cubicBezTo>
                  <a:cubicBezTo>
                    <a:pt x="0" y="2782"/>
                    <a:pt x="320" y="3101"/>
                    <a:pt x="708" y="3101"/>
                  </a:cubicBezTo>
                  <a:lnTo>
                    <a:pt x="986" y="3101"/>
                  </a:lnTo>
                  <a:cubicBezTo>
                    <a:pt x="1374" y="3101"/>
                    <a:pt x="1679" y="2782"/>
                    <a:pt x="1679" y="2407"/>
                  </a:cubicBezTo>
                  <a:lnTo>
                    <a:pt x="1679" y="605"/>
                  </a:lnTo>
                  <a:cubicBezTo>
                    <a:pt x="1762" y="647"/>
                    <a:pt x="1845" y="688"/>
                    <a:pt x="1956" y="730"/>
                  </a:cubicBezTo>
                  <a:cubicBezTo>
                    <a:pt x="2206" y="813"/>
                    <a:pt x="2275" y="993"/>
                    <a:pt x="2275" y="993"/>
                  </a:cubicBezTo>
                  <a:cubicBezTo>
                    <a:pt x="2298" y="1074"/>
                    <a:pt x="2368" y="1125"/>
                    <a:pt x="2446" y="1125"/>
                  </a:cubicBezTo>
                  <a:cubicBezTo>
                    <a:pt x="2463" y="1125"/>
                    <a:pt x="2480" y="1123"/>
                    <a:pt x="2497" y="1118"/>
                  </a:cubicBezTo>
                  <a:cubicBezTo>
                    <a:pt x="2594" y="1091"/>
                    <a:pt x="2650" y="993"/>
                    <a:pt x="2622" y="896"/>
                  </a:cubicBezTo>
                  <a:cubicBezTo>
                    <a:pt x="2594" y="758"/>
                    <a:pt x="2428" y="480"/>
                    <a:pt x="2067" y="369"/>
                  </a:cubicBezTo>
                  <a:cubicBezTo>
                    <a:pt x="1790" y="286"/>
                    <a:pt x="1665" y="105"/>
                    <a:pt x="1651" y="92"/>
                  </a:cubicBezTo>
                  <a:cubicBezTo>
                    <a:pt x="1618" y="37"/>
                    <a:pt x="1560" y="0"/>
                    <a:pt x="1496" y="0"/>
                  </a:cubicBezTo>
                  <a:close/>
                </a:path>
              </a:pathLst>
            </a:custGeom>
            <a:solidFill>
              <a:schemeClr val="accent2"/>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766;p37"/>
            <p:cNvSpPr/>
            <p:nvPr/>
          </p:nvSpPr>
          <p:spPr>
            <a:xfrm>
              <a:off x="2518035" y="3003048"/>
              <a:ext cx="62893" cy="85447"/>
            </a:xfrm>
            <a:custGeom>
              <a:avLst/>
              <a:gdLst/>
              <a:ahLst/>
              <a:cxnLst/>
              <a:rect l="l" t="t" r="r" b="b"/>
              <a:pathLst>
                <a:path w="1319" h="1792" extrusionOk="0">
                  <a:moveTo>
                    <a:pt x="175" y="1"/>
                  </a:moveTo>
                  <a:cubicBezTo>
                    <a:pt x="87" y="1"/>
                    <a:pt x="14" y="80"/>
                    <a:pt x="1" y="183"/>
                  </a:cubicBezTo>
                  <a:cubicBezTo>
                    <a:pt x="1" y="183"/>
                    <a:pt x="1" y="460"/>
                    <a:pt x="126" y="793"/>
                  </a:cubicBezTo>
                  <a:cubicBezTo>
                    <a:pt x="293" y="1237"/>
                    <a:pt x="598" y="1583"/>
                    <a:pt x="1027" y="1777"/>
                  </a:cubicBezTo>
                  <a:cubicBezTo>
                    <a:pt x="1055" y="1792"/>
                    <a:pt x="1083" y="1792"/>
                    <a:pt x="1110" y="1792"/>
                  </a:cubicBezTo>
                  <a:cubicBezTo>
                    <a:pt x="1180" y="1792"/>
                    <a:pt x="1249" y="1750"/>
                    <a:pt x="1277" y="1681"/>
                  </a:cubicBezTo>
                  <a:cubicBezTo>
                    <a:pt x="1319" y="1598"/>
                    <a:pt x="1277" y="1487"/>
                    <a:pt x="1180" y="1444"/>
                  </a:cubicBezTo>
                  <a:cubicBezTo>
                    <a:pt x="376" y="1056"/>
                    <a:pt x="376" y="224"/>
                    <a:pt x="376" y="183"/>
                  </a:cubicBezTo>
                  <a:cubicBezTo>
                    <a:pt x="376" y="85"/>
                    <a:pt x="306" y="2"/>
                    <a:pt x="195" y="2"/>
                  </a:cubicBezTo>
                  <a:cubicBezTo>
                    <a:pt x="188" y="1"/>
                    <a:pt x="181" y="1"/>
                    <a:pt x="175" y="1"/>
                  </a:cubicBezTo>
                  <a:close/>
                </a:path>
              </a:pathLst>
            </a:custGeom>
            <a:solidFill>
              <a:schemeClr val="accent2"/>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767;p37"/>
            <p:cNvSpPr/>
            <p:nvPr/>
          </p:nvSpPr>
          <p:spPr>
            <a:xfrm>
              <a:off x="2881098" y="3073620"/>
              <a:ext cx="55598" cy="63799"/>
            </a:xfrm>
            <a:custGeom>
              <a:avLst/>
              <a:gdLst/>
              <a:ahLst/>
              <a:cxnLst/>
              <a:rect l="l" t="t" r="r" b="b"/>
              <a:pathLst>
                <a:path w="1166" h="1338" extrusionOk="0">
                  <a:moveTo>
                    <a:pt x="963" y="0"/>
                  </a:moveTo>
                  <a:cubicBezTo>
                    <a:pt x="874" y="0"/>
                    <a:pt x="803" y="62"/>
                    <a:pt x="791" y="145"/>
                  </a:cubicBezTo>
                  <a:cubicBezTo>
                    <a:pt x="777" y="159"/>
                    <a:pt x="639" y="796"/>
                    <a:pt x="140" y="991"/>
                  </a:cubicBezTo>
                  <a:cubicBezTo>
                    <a:pt x="42" y="1018"/>
                    <a:pt x="1" y="1129"/>
                    <a:pt x="29" y="1227"/>
                  </a:cubicBezTo>
                  <a:cubicBezTo>
                    <a:pt x="56" y="1296"/>
                    <a:pt x="140" y="1338"/>
                    <a:pt x="208" y="1338"/>
                  </a:cubicBezTo>
                  <a:lnTo>
                    <a:pt x="278" y="1338"/>
                  </a:lnTo>
                  <a:cubicBezTo>
                    <a:pt x="957" y="1074"/>
                    <a:pt x="1138" y="256"/>
                    <a:pt x="1151" y="228"/>
                  </a:cubicBezTo>
                  <a:cubicBezTo>
                    <a:pt x="1166" y="131"/>
                    <a:pt x="1110" y="34"/>
                    <a:pt x="1013" y="7"/>
                  </a:cubicBezTo>
                  <a:cubicBezTo>
                    <a:pt x="996" y="2"/>
                    <a:pt x="979" y="0"/>
                    <a:pt x="963" y="0"/>
                  </a:cubicBezTo>
                  <a:close/>
                </a:path>
              </a:pathLst>
            </a:custGeom>
            <a:solidFill>
              <a:schemeClr val="accent2"/>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768;p37"/>
            <p:cNvSpPr/>
            <p:nvPr/>
          </p:nvSpPr>
          <p:spPr>
            <a:xfrm>
              <a:off x="2556420" y="2686382"/>
              <a:ext cx="408067" cy="372353"/>
            </a:xfrm>
            <a:custGeom>
              <a:avLst/>
              <a:gdLst/>
              <a:ahLst/>
              <a:cxnLst/>
              <a:rect l="l" t="t" r="r" b="b"/>
              <a:pathLst>
                <a:path w="8558" h="7809" extrusionOk="0">
                  <a:moveTo>
                    <a:pt x="6810" y="361"/>
                  </a:moveTo>
                  <a:cubicBezTo>
                    <a:pt x="7572" y="361"/>
                    <a:pt x="8182" y="985"/>
                    <a:pt x="8182" y="1748"/>
                  </a:cubicBezTo>
                  <a:lnTo>
                    <a:pt x="8182" y="1873"/>
                  </a:lnTo>
                  <a:cubicBezTo>
                    <a:pt x="8182" y="2636"/>
                    <a:pt x="7572" y="3246"/>
                    <a:pt x="6810" y="3246"/>
                  </a:cubicBezTo>
                  <a:lnTo>
                    <a:pt x="6684" y="3246"/>
                  </a:lnTo>
                  <a:cubicBezTo>
                    <a:pt x="5784" y="3246"/>
                    <a:pt x="5214" y="2442"/>
                    <a:pt x="5312" y="1595"/>
                  </a:cubicBezTo>
                  <a:cubicBezTo>
                    <a:pt x="5381" y="902"/>
                    <a:pt x="5978" y="361"/>
                    <a:pt x="6684" y="361"/>
                  </a:cubicBezTo>
                  <a:close/>
                  <a:moveTo>
                    <a:pt x="4798" y="5271"/>
                  </a:moveTo>
                  <a:cubicBezTo>
                    <a:pt x="5159" y="5271"/>
                    <a:pt x="5464" y="5561"/>
                    <a:pt x="5464" y="5922"/>
                  </a:cubicBezTo>
                  <a:cubicBezTo>
                    <a:pt x="5464" y="6283"/>
                    <a:pt x="5159" y="6574"/>
                    <a:pt x="4798" y="6574"/>
                  </a:cubicBezTo>
                  <a:lnTo>
                    <a:pt x="4341" y="6574"/>
                  </a:lnTo>
                  <a:cubicBezTo>
                    <a:pt x="3981" y="6574"/>
                    <a:pt x="3689" y="6283"/>
                    <a:pt x="3689" y="5922"/>
                  </a:cubicBezTo>
                  <a:cubicBezTo>
                    <a:pt x="3689" y="5561"/>
                    <a:pt x="3981" y="5271"/>
                    <a:pt x="4341" y="5271"/>
                  </a:cubicBezTo>
                  <a:close/>
                  <a:moveTo>
                    <a:pt x="1485" y="6131"/>
                  </a:moveTo>
                  <a:cubicBezTo>
                    <a:pt x="1845" y="6131"/>
                    <a:pt x="2136" y="6421"/>
                    <a:pt x="2136" y="6782"/>
                  </a:cubicBezTo>
                  <a:cubicBezTo>
                    <a:pt x="2136" y="7142"/>
                    <a:pt x="1845" y="7434"/>
                    <a:pt x="1485" y="7434"/>
                  </a:cubicBezTo>
                  <a:lnTo>
                    <a:pt x="1026" y="7434"/>
                  </a:lnTo>
                  <a:cubicBezTo>
                    <a:pt x="666" y="7434"/>
                    <a:pt x="361" y="7142"/>
                    <a:pt x="361" y="6782"/>
                  </a:cubicBezTo>
                  <a:cubicBezTo>
                    <a:pt x="361" y="6421"/>
                    <a:pt x="666" y="6131"/>
                    <a:pt x="1026" y="6131"/>
                  </a:cubicBezTo>
                  <a:close/>
                  <a:moveTo>
                    <a:pt x="6684" y="1"/>
                  </a:moveTo>
                  <a:cubicBezTo>
                    <a:pt x="5825" y="1"/>
                    <a:pt x="5118" y="611"/>
                    <a:pt x="4965" y="1429"/>
                  </a:cubicBezTo>
                  <a:lnTo>
                    <a:pt x="4397" y="1595"/>
                  </a:lnTo>
                  <a:cubicBezTo>
                    <a:pt x="4299" y="1623"/>
                    <a:pt x="4244" y="1721"/>
                    <a:pt x="4271" y="1817"/>
                  </a:cubicBezTo>
                  <a:cubicBezTo>
                    <a:pt x="4294" y="1898"/>
                    <a:pt x="4374" y="1950"/>
                    <a:pt x="4456" y="1950"/>
                  </a:cubicBezTo>
                  <a:cubicBezTo>
                    <a:pt x="4473" y="1950"/>
                    <a:pt x="4491" y="1947"/>
                    <a:pt x="4508" y="1942"/>
                  </a:cubicBezTo>
                  <a:lnTo>
                    <a:pt x="4937" y="1817"/>
                  </a:lnTo>
                  <a:cubicBezTo>
                    <a:pt x="4937" y="2220"/>
                    <a:pt x="5048" y="2608"/>
                    <a:pt x="5284" y="2927"/>
                  </a:cubicBezTo>
                  <a:lnTo>
                    <a:pt x="2511" y="3745"/>
                  </a:lnTo>
                  <a:lnTo>
                    <a:pt x="2511" y="2525"/>
                  </a:lnTo>
                  <a:lnTo>
                    <a:pt x="2955" y="2386"/>
                  </a:lnTo>
                  <a:cubicBezTo>
                    <a:pt x="3051" y="2358"/>
                    <a:pt x="3107" y="2261"/>
                    <a:pt x="3079" y="2164"/>
                  </a:cubicBezTo>
                  <a:cubicBezTo>
                    <a:pt x="3056" y="2084"/>
                    <a:pt x="2986" y="2032"/>
                    <a:pt x="2907" y="2032"/>
                  </a:cubicBezTo>
                  <a:cubicBezTo>
                    <a:pt x="2891" y="2032"/>
                    <a:pt x="2874" y="2034"/>
                    <a:pt x="2857" y="2039"/>
                  </a:cubicBezTo>
                  <a:lnTo>
                    <a:pt x="2274" y="2205"/>
                  </a:lnTo>
                  <a:cubicBezTo>
                    <a:pt x="2191" y="2220"/>
                    <a:pt x="2136" y="2303"/>
                    <a:pt x="2136" y="2386"/>
                  </a:cubicBezTo>
                  <a:lnTo>
                    <a:pt x="2136" y="5992"/>
                  </a:lnTo>
                  <a:cubicBezTo>
                    <a:pt x="1969" y="5853"/>
                    <a:pt x="1734" y="5756"/>
                    <a:pt x="1485" y="5756"/>
                  </a:cubicBezTo>
                  <a:lnTo>
                    <a:pt x="1026" y="5756"/>
                  </a:lnTo>
                  <a:cubicBezTo>
                    <a:pt x="458" y="5756"/>
                    <a:pt x="0" y="6214"/>
                    <a:pt x="0" y="6782"/>
                  </a:cubicBezTo>
                  <a:cubicBezTo>
                    <a:pt x="0" y="7351"/>
                    <a:pt x="458" y="7808"/>
                    <a:pt x="1026" y="7808"/>
                  </a:cubicBezTo>
                  <a:lnTo>
                    <a:pt x="1485" y="7808"/>
                  </a:lnTo>
                  <a:cubicBezTo>
                    <a:pt x="2053" y="7808"/>
                    <a:pt x="2511" y="7351"/>
                    <a:pt x="2511" y="6782"/>
                  </a:cubicBezTo>
                  <a:lnTo>
                    <a:pt x="2511" y="4134"/>
                  </a:lnTo>
                  <a:lnTo>
                    <a:pt x="5464" y="3259"/>
                  </a:lnTo>
                  <a:lnTo>
                    <a:pt x="5464" y="5132"/>
                  </a:lnTo>
                  <a:cubicBezTo>
                    <a:pt x="5284" y="4993"/>
                    <a:pt x="5048" y="4896"/>
                    <a:pt x="4798" y="4896"/>
                  </a:cubicBezTo>
                  <a:lnTo>
                    <a:pt x="4341" y="4896"/>
                  </a:lnTo>
                  <a:cubicBezTo>
                    <a:pt x="3772" y="4896"/>
                    <a:pt x="3315" y="5354"/>
                    <a:pt x="3315" y="5922"/>
                  </a:cubicBezTo>
                  <a:cubicBezTo>
                    <a:pt x="3315" y="6491"/>
                    <a:pt x="3772" y="6948"/>
                    <a:pt x="4341" y="6948"/>
                  </a:cubicBezTo>
                  <a:lnTo>
                    <a:pt x="4798" y="6948"/>
                  </a:lnTo>
                  <a:cubicBezTo>
                    <a:pt x="5368" y="6948"/>
                    <a:pt x="5825" y="6491"/>
                    <a:pt x="5825" y="5922"/>
                  </a:cubicBezTo>
                  <a:lnTo>
                    <a:pt x="5825" y="3398"/>
                  </a:lnTo>
                  <a:cubicBezTo>
                    <a:pt x="6089" y="3537"/>
                    <a:pt x="6379" y="3620"/>
                    <a:pt x="6684" y="3620"/>
                  </a:cubicBezTo>
                  <a:lnTo>
                    <a:pt x="6810" y="3620"/>
                  </a:lnTo>
                  <a:cubicBezTo>
                    <a:pt x="7766" y="3620"/>
                    <a:pt x="8557" y="2830"/>
                    <a:pt x="8557" y="1873"/>
                  </a:cubicBezTo>
                  <a:lnTo>
                    <a:pt x="8557" y="1748"/>
                  </a:lnTo>
                  <a:cubicBezTo>
                    <a:pt x="8557" y="778"/>
                    <a:pt x="7766" y="1"/>
                    <a:pt x="6810" y="1"/>
                  </a:cubicBezTo>
                  <a:close/>
                </a:path>
              </a:pathLst>
            </a:custGeom>
            <a:solidFill>
              <a:schemeClr val="accent2"/>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769;p37"/>
            <p:cNvSpPr/>
            <p:nvPr/>
          </p:nvSpPr>
          <p:spPr>
            <a:xfrm>
              <a:off x="2845383" y="2732110"/>
              <a:ext cx="78724" cy="81156"/>
            </a:xfrm>
            <a:custGeom>
              <a:avLst/>
              <a:gdLst/>
              <a:ahLst/>
              <a:cxnLst/>
              <a:rect l="l" t="t" r="r" b="b"/>
              <a:pathLst>
                <a:path w="1651" h="1702" extrusionOk="0">
                  <a:moveTo>
                    <a:pt x="401" y="368"/>
                  </a:moveTo>
                  <a:cubicBezTo>
                    <a:pt x="407" y="368"/>
                    <a:pt x="413" y="369"/>
                    <a:pt x="417" y="373"/>
                  </a:cubicBezTo>
                  <a:lnTo>
                    <a:pt x="1194" y="817"/>
                  </a:lnTo>
                  <a:cubicBezTo>
                    <a:pt x="1221" y="845"/>
                    <a:pt x="1221" y="858"/>
                    <a:pt x="1194" y="886"/>
                  </a:cubicBezTo>
                  <a:lnTo>
                    <a:pt x="417" y="1330"/>
                  </a:lnTo>
                  <a:cubicBezTo>
                    <a:pt x="410" y="1333"/>
                    <a:pt x="403" y="1335"/>
                    <a:pt x="397" y="1335"/>
                  </a:cubicBezTo>
                  <a:cubicBezTo>
                    <a:pt x="382" y="1335"/>
                    <a:pt x="371" y="1322"/>
                    <a:pt x="362" y="1302"/>
                  </a:cubicBezTo>
                  <a:lnTo>
                    <a:pt x="362" y="401"/>
                  </a:lnTo>
                  <a:cubicBezTo>
                    <a:pt x="362" y="381"/>
                    <a:pt x="383" y="368"/>
                    <a:pt x="401" y="368"/>
                  </a:cubicBezTo>
                  <a:close/>
                  <a:moveTo>
                    <a:pt x="402" y="1"/>
                  </a:moveTo>
                  <a:cubicBezTo>
                    <a:pt x="194" y="1"/>
                    <a:pt x="1" y="169"/>
                    <a:pt x="1" y="401"/>
                  </a:cubicBezTo>
                  <a:lnTo>
                    <a:pt x="1" y="1302"/>
                  </a:lnTo>
                  <a:cubicBezTo>
                    <a:pt x="1" y="1534"/>
                    <a:pt x="194" y="1702"/>
                    <a:pt x="402" y="1702"/>
                  </a:cubicBezTo>
                  <a:cubicBezTo>
                    <a:pt x="467" y="1702"/>
                    <a:pt x="534" y="1685"/>
                    <a:pt x="597" y="1649"/>
                  </a:cubicBezTo>
                  <a:lnTo>
                    <a:pt x="1388" y="1205"/>
                  </a:lnTo>
                  <a:cubicBezTo>
                    <a:pt x="1651" y="1052"/>
                    <a:pt x="1651" y="651"/>
                    <a:pt x="1388" y="498"/>
                  </a:cubicBezTo>
                  <a:lnTo>
                    <a:pt x="597" y="54"/>
                  </a:lnTo>
                  <a:cubicBezTo>
                    <a:pt x="534" y="17"/>
                    <a:pt x="467" y="1"/>
                    <a:pt x="402" y="1"/>
                  </a:cubicBezTo>
                  <a:close/>
                </a:path>
              </a:pathLst>
            </a:custGeom>
            <a:solidFill>
              <a:schemeClr val="accent2"/>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770;p37"/>
            <p:cNvSpPr/>
            <p:nvPr/>
          </p:nvSpPr>
          <p:spPr>
            <a:xfrm>
              <a:off x="2722407" y="2773309"/>
              <a:ext cx="19216" cy="17499"/>
            </a:xfrm>
            <a:custGeom>
              <a:avLst/>
              <a:gdLst/>
              <a:ahLst/>
              <a:cxnLst/>
              <a:rect l="l" t="t" r="r" b="b"/>
              <a:pathLst>
                <a:path w="403" h="367" extrusionOk="0">
                  <a:moveTo>
                    <a:pt x="202" y="0"/>
                  </a:moveTo>
                  <a:cubicBezTo>
                    <a:pt x="119" y="0"/>
                    <a:pt x="38" y="50"/>
                    <a:pt x="14" y="147"/>
                  </a:cubicBezTo>
                  <a:cubicBezTo>
                    <a:pt x="1" y="216"/>
                    <a:pt x="42" y="299"/>
                    <a:pt x="111" y="341"/>
                  </a:cubicBezTo>
                  <a:cubicBezTo>
                    <a:pt x="140" y="359"/>
                    <a:pt x="172" y="366"/>
                    <a:pt x="202" y="366"/>
                  </a:cubicBezTo>
                  <a:cubicBezTo>
                    <a:pt x="245" y="366"/>
                    <a:pt x="287" y="351"/>
                    <a:pt x="319" y="327"/>
                  </a:cubicBezTo>
                  <a:cubicBezTo>
                    <a:pt x="389" y="258"/>
                    <a:pt x="402" y="160"/>
                    <a:pt x="361" y="77"/>
                  </a:cubicBezTo>
                  <a:cubicBezTo>
                    <a:pt x="320" y="26"/>
                    <a:pt x="261" y="0"/>
                    <a:pt x="202" y="0"/>
                  </a:cubicBezTo>
                  <a:close/>
                </a:path>
              </a:pathLst>
            </a:custGeom>
            <a:solidFill>
              <a:schemeClr val="accent2"/>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763;p37"/>
          <p:cNvGrpSpPr/>
          <p:nvPr/>
        </p:nvGrpSpPr>
        <p:grpSpPr>
          <a:xfrm>
            <a:off x="10475077" y="3221856"/>
            <a:ext cx="392864" cy="370929"/>
            <a:chOff x="2512742" y="2686382"/>
            <a:chExt cx="451745" cy="451038"/>
          </a:xfrm>
        </p:grpSpPr>
        <p:sp>
          <p:nvSpPr>
            <p:cNvPr id="127" name="Google Shape;764;p37"/>
            <p:cNvSpPr/>
            <p:nvPr/>
          </p:nvSpPr>
          <p:spPr>
            <a:xfrm>
              <a:off x="2512742" y="2800345"/>
              <a:ext cx="101278" cy="116870"/>
            </a:xfrm>
            <a:custGeom>
              <a:avLst/>
              <a:gdLst/>
              <a:ahLst/>
              <a:cxnLst/>
              <a:rect l="l" t="t" r="r" b="b"/>
              <a:pathLst>
                <a:path w="2124" h="2451" extrusionOk="0">
                  <a:moveTo>
                    <a:pt x="792" y="1674"/>
                  </a:moveTo>
                  <a:cubicBezTo>
                    <a:pt x="903" y="1674"/>
                    <a:pt x="999" y="1771"/>
                    <a:pt x="999" y="1882"/>
                  </a:cubicBezTo>
                  <a:cubicBezTo>
                    <a:pt x="999" y="1993"/>
                    <a:pt x="903" y="2076"/>
                    <a:pt x="792" y="2076"/>
                  </a:cubicBezTo>
                  <a:lnTo>
                    <a:pt x="583" y="2076"/>
                  </a:lnTo>
                  <a:cubicBezTo>
                    <a:pt x="472" y="2076"/>
                    <a:pt x="376" y="1993"/>
                    <a:pt x="376" y="1882"/>
                  </a:cubicBezTo>
                  <a:cubicBezTo>
                    <a:pt x="376" y="1771"/>
                    <a:pt x="472" y="1674"/>
                    <a:pt x="583" y="1674"/>
                  </a:cubicBezTo>
                  <a:close/>
                  <a:moveTo>
                    <a:pt x="1177" y="1"/>
                  </a:moveTo>
                  <a:cubicBezTo>
                    <a:pt x="1160" y="1"/>
                    <a:pt x="1142" y="4"/>
                    <a:pt x="1125" y="10"/>
                  </a:cubicBezTo>
                  <a:cubicBezTo>
                    <a:pt x="1055" y="24"/>
                    <a:pt x="999" y="107"/>
                    <a:pt x="999" y="190"/>
                  </a:cubicBezTo>
                  <a:lnTo>
                    <a:pt x="999" y="1341"/>
                  </a:lnTo>
                  <a:cubicBezTo>
                    <a:pt x="931" y="1313"/>
                    <a:pt x="861" y="1300"/>
                    <a:pt x="792" y="1300"/>
                  </a:cubicBezTo>
                  <a:lnTo>
                    <a:pt x="583" y="1300"/>
                  </a:lnTo>
                  <a:cubicBezTo>
                    <a:pt x="278" y="1300"/>
                    <a:pt x="15" y="1549"/>
                    <a:pt x="1" y="1855"/>
                  </a:cubicBezTo>
                  <a:cubicBezTo>
                    <a:pt x="1" y="2187"/>
                    <a:pt x="250" y="2450"/>
                    <a:pt x="583" y="2450"/>
                  </a:cubicBezTo>
                  <a:lnTo>
                    <a:pt x="792" y="2450"/>
                  </a:lnTo>
                  <a:cubicBezTo>
                    <a:pt x="1110" y="2450"/>
                    <a:pt x="1360" y="2187"/>
                    <a:pt x="1360" y="1882"/>
                  </a:cubicBezTo>
                  <a:lnTo>
                    <a:pt x="1360" y="579"/>
                  </a:lnTo>
                  <a:cubicBezTo>
                    <a:pt x="1402" y="606"/>
                    <a:pt x="1458" y="620"/>
                    <a:pt x="1513" y="647"/>
                  </a:cubicBezTo>
                  <a:cubicBezTo>
                    <a:pt x="1679" y="690"/>
                    <a:pt x="1720" y="814"/>
                    <a:pt x="1720" y="814"/>
                  </a:cubicBezTo>
                  <a:cubicBezTo>
                    <a:pt x="1720" y="814"/>
                    <a:pt x="1735" y="828"/>
                    <a:pt x="1735" y="842"/>
                  </a:cubicBezTo>
                  <a:cubicBezTo>
                    <a:pt x="1768" y="919"/>
                    <a:pt x="1836" y="961"/>
                    <a:pt x="1904" y="961"/>
                  </a:cubicBezTo>
                  <a:cubicBezTo>
                    <a:pt x="1922" y="961"/>
                    <a:pt x="1940" y="958"/>
                    <a:pt x="1957" y="953"/>
                  </a:cubicBezTo>
                  <a:lnTo>
                    <a:pt x="1970" y="953"/>
                  </a:lnTo>
                  <a:cubicBezTo>
                    <a:pt x="2068" y="925"/>
                    <a:pt x="2123" y="814"/>
                    <a:pt x="2081" y="717"/>
                  </a:cubicBezTo>
                  <a:cubicBezTo>
                    <a:pt x="2081" y="703"/>
                    <a:pt x="2053" y="620"/>
                    <a:pt x="1985" y="537"/>
                  </a:cubicBezTo>
                  <a:cubicBezTo>
                    <a:pt x="1901" y="426"/>
                    <a:pt x="1776" y="342"/>
                    <a:pt x="1624" y="287"/>
                  </a:cubicBezTo>
                  <a:cubicBezTo>
                    <a:pt x="1430" y="231"/>
                    <a:pt x="1347" y="107"/>
                    <a:pt x="1332" y="93"/>
                  </a:cubicBezTo>
                  <a:cubicBezTo>
                    <a:pt x="1300" y="39"/>
                    <a:pt x="1241" y="1"/>
                    <a:pt x="1177" y="1"/>
                  </a:cubicBezTo>
                  <a:close/>
                </a:path>
              </a:pathLst>
            </a:custGeom>
            <a:solidFill>
              <a:schemeClr val="accent2"/>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765;p37"/>
            <p:cNvSpPr/>
            <p:nvPr/>
          </p:nvSpPr>
          <p:spPr>
            <a:xfrm>
              <a:off x="2815628" y="2957129"/>
              <a:ext cx="126359" cy="147863"/>
            </a:xfrm>
            <a:custGeom>
              <a:avLst/>
              <a:gdLst/>
              <a:ahLst/>
              <a:cxnLst/>
              <a:rect l="l" t="t" r="r" b="b"/>
              <a:pathLst>
                <a:path w="2650" h="3101" extrusionOk="0">
                  <a:moveTo>
                    <a:pt x="986" y="2075"/>
                  </a:moveTo>
                  <a:cubicBezTo>
                    <a:pt x="1165" y="2075"/>
                    <a:pt x="1304" y="2228"/>
                    <a:pt x="1304" y="2407"/>
                  </a:cubicBezTo>
                  <a:cubicBezTo>
                    <a:pt x="1304" y="2588"/>
                    <a:pt x="1165" y="2727"/>
                    <a:pt x="986" y="2727"/>
                  </a:cubicBezTo>
                  <a:lnTo>
                    <a:pt x="708" y="2727"/>
                  </a:lnTo>
                  <a:cubicBezTo>
                    <a:pt x="527" y="2727"/>
                    <a:pt x="375" y="2588"/>
                    <a:pt x="375" y="2407"/>
                  </a:cubicBezTo>
                  <a:cubicBezTo>
                    <a:pt x="375" y="2228"/>
                    <a:pt x="527" y="2075"/>
                    <a:pt x="708" y="2075"/>
                  </a:cubicBezTo>
                  <a:close/>
                  <a:moveTo>
                    <a:pt x="1496" y="0"/>
                  </a:moveTo>
                  <a:cubicBezTo>
                    <a:pt x="1478" y="0"/>
                    <a:pt x="1461" y="3"/>
                    <a:pt x="1443" y="9"/>
                  </a:cubicBezTo>
                  <a:cubicBezTo>
                    <a:pt x="1359" y="22"/>
                    <a:pt x="1304" y="105"/>
                    <a:pt x="1304" y="189"/>
                  </a:cubicBezTo>
                  <a:lnTo>
                    <a:pt x="1304" y="1797"/>
                  </a:lnTo>
                  <a:cubicBezTo>
                    <a:pt x="1207" y="1742"/>
                    <a:pt x="1096" y="1714"/>
                    <a:pt x="986" y="1714"/>
                  </a:cubicBezTo>
                  <a:lnTo>
                    <a:pt x="722" y="1714"/>
                  </a:lnTo>
                  <a:cubicBezTo>
                    <a:pt x="333" y="1714"/>
                    <a:pt x="15" y="2006"/>
                    <a:pt x="15" y="2394"/>
                  </a:cubicBezTo>
                  <a:cubicBezTo>
                    <a:pt x="0" y="2782"/>
                    <a:pt x="320" y="3101"/>
                    <a:pt x="708" y="3101"/>
                  </a:cubicBezTo>
                  <a:lnTo>
                    <a:pt x="986" y="3101"/>
                  </a:lnTo>
                  <a:cubicBezTo>
                    <a:pt x="1374" y="3101"/>
                    <a:pt x="1679" y="2782"/>
                    <a:pt x="1679" y="2407"/>
                  </a:cubicBezTo>
                  <a:lnTo>
                    <a:pt x="1679" y="605"/>
                  </a:lnTo>
                  <a:cubicBezTo>
                    <a:pt x="1762" y="647"/>
                    <a:pt x="1845" y="688"/>
                    <a:pt x="1956" y="730"/>
                  </a:cubicBezTo>
                  <a:cubicBezTo>
                    <a:pt x="2206" y="813"/>
                    <a:pt x="2275" y="993"/>
                    <a:pt x="2275" y="993"/>
                  </a:cubicBezTo>
                  <a:cubicBezTo>
                    <a:pt x="2298" y="1074"/>
                    <a:pt x="2368" y="1125"/>
                    <a:pt x="2446" y="1125"/>
                  </a:cubicBezTo>
                  <a:cubicBezTo>
                    <a:pt x="2463" y="1125"/>
                    <a:pt x="2480" y="1123"/>
                    <a:pt x="2497" y="1118"/>
                  </a:cubicBezTo>
                  <a:cubicBezTo>
                    <a:pt x="2594" y="1091"/>
                    <a:pt x="2650" y="993"/>
                    <a:pt x="2622" y="896"/>
                  </a:cubicBezTo>
                  <a:cubicBezTo>
                    <a:pt x="2594" y="758"/>
                    <a:pt x="2428" y="480"/>
                    <a:pt x="2067" y="369"/>
                  </a:cubicBezTo>
                  <a:cubicBezTo>
                    <a:pt x="1790" y="286"/>
                    <a:pt x="1665" y="105"/>
                    <a:pt x="1651" y="92"/>
                  </a:cubicBezTo>
                  <a:cubicBezTo>
                    <a:pt x="1618" y="37"/>
                    <a:pt x="1560" y="0"/>
                    <a:pt x="1496" y="0"/>
                  </a:cubicBezTo>
                  <a:close/>
                </a:path>
              </a:pathLst>
            </a:custGeom>
            <a:solidFill>
              <a:schemeClr val="accent2"/>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766;p37"/>
            <p:cNvSpPr/>
            <p:nvPr/>
          </p:nvSpPr>
          <p:spPr>
            <a:xfrm>
              <a:off x="2518035" y="3003048"/>
              <a:ext cx="62893" cy="85447"/>
            </a:xfrm>
            <a:custGeom>
              <a:avLst/>
              <a:gdLst/>
              <a:ahLst/>
              <a:cxnLst/>
              <a:rect l="l" t="t" r="r" b="b"/>
              <a:pathLst>
                <a:path w="1319" h="1792" extrusionOk="0">
                  <a:moveTo>
                    <a:pt x="175" y="1"/>
                  </a:moveTo>
                  <a:cubicBezTo>
                    <a:pt x="87" y="1"/>
                    <a:pt x="14" y="80"/>
                    <a:pt x="1" y="183"/>
                  </a:cubicBezTo>
                  <a:cubicBezTo>
                    <a:pt x="1" y="183"/>
                    <a:pt x="1" y="460"/>
                    <a:pt x="126" y="793"/>
                  </a:cubicBezTo>
                  <a:cubicBezTo>
                    <a:pt x="293" y="1237"/>
                    <a:pt x="598" y="1583"/>
                    <a:pt x="1027" y="1777"/>
                  </a:cubicBezTo>
                  <a:cubicBezTo>
                    <a:pt x="1055" y="1792"/>
                    <a:pt x="1083" y="1792"/>
                    <a:pt x="1110" y="1792"/>
                  </a:cubicBezTo>
                  <a:cubicBezTo>
                    <a:pt x="1180" y="1792"/>
                    <a:pt x="1249" y="1750"/>
                    <a:pt x="1277" y="1681"/>
                  </a:cubicBezTo>
                  <a:cubicBezTo>
                    <a:pt x="1319" y="1598"/>
                    <a:pt x="1277" y="1487"/>
                    <a:pt x="1180" y="1444"/>
                  </a:cubicBezTo>
                  <a:cubicBezTo>
                    <a:pt x="376" y="1056"/>
                    <a:pt x="376" y="224"/>
                    <a:pt x="376" y="183"/>
                  </a:cubicBezTo>
                  <a:cubicBezTo>
                    <a:pt x="376" y="85"/>
                    <a:pt x="306" y="2"/>
                    <a:pt x="195" y="2"/>
                  </a:cubicBezTo>
                  <a:cubicBezTo>
                    <a:pt x="188" y="1"/>
                    <a:pt x="181" y="1"/>
                    <a:pt x="175" y="1"/>
                  </a:cubicBezTo>
                  <a:close/>
                </a:path>
              </a:pathLst>
            </a:custGeom>
            <a:solidFill>
              <a:schemeClr val="accent2"/>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767;p37"/>
            <p:cNvSpPr/>
            <p:nvPr/>
          </p:nvSpPr>
          <p:spPr>
            <a:xfrm>
              <a:off x="2881098" y="3073620"/>
              <a:ext cx="55598" cy="63799"/>
            </a:xfrm>
            <a:custGeom>
              <a:avLst/>
              <a:gdLst/>
              <a:ahLst/>
              <a:cxnLst/>
              <a:rect l="l" t="t" r="r" b="b"/>
              <a:pathLst>
                <a:path w="1166" h="1338" extrusionOk="0">
                  <a:moveTo>
                    <a:pt x="963" y="0"/>
                  </a:moveTo>
                  <a:cubicBezTo>
                    <a:pt x="874" y="0"/>
                    <a:pt x="803" y="62"/>
                    <a:pt x="791" y="145"/>
                  </a:cubicBezTo>
                  <a:cubicBezTo>
                    <a:pt x="777" y="159"/>
                    <a:pt x="639" y="796"/>
                    <a:pt x="140" y="991"/>
                  </a:cubicBezTo>
                  <a:cubicBezTo>
                    <a:pt x="42" y="1018"/>
                    <a:pt x="1" y="1129"/>
                    <a:pt x="29" y="1227"/>
                  </a:cubicBezTo>
                  <a:cubicBezTo>
                    <a:pt x="56" y="1296"/>
                    <a:pt x="140" y="1338"/>
                    <a:pt x="208" y="1338"/>
                  </a:cubicBezTo>
                  <a:lnTo>
                    <a:pt x="278" y="1338"/>
                  </a:lnTo>
                  <a:cubicBezTo>
                    <a:pt x="957" y="1074"/>
                    <a:pt x="1138" y="256"/>
                    <a:pt x="1151" y="228"/>
                  </a:cubicBezTo>
                  <a:cubicBezTo>
                    <a:pt x="1166" y="131"/>
                    <a:pt x="1110" y="34"/>
                    <a:pt x="1013" y="7"/>
                  </a:cubicBezTo>
                  <a:cubicBezTo>
                    <a:pt x="996" y="2"/>
                    <a:pt x="979" y="0"/>
                    <a:pt x="963" y="0"/>
                  </a:cubicBezTo>
                  <a:close/>
                </a:path>
              </a:pathLst>
            </a:custGeom>
            <a:solidFill>
              <a:schemeClr val="accent2"/>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768;p37"/>
            <p:cNvSpPr/>
            <p:nvPr/>
          </p:nvSpPr>
          <p:spPr>
            <a:xfrm>
              <a:off x="2556420" y="2686382"/>
              <a:ext cx="408067" cy="372353"/>
            </a:xfrm>
            <a:custGeom>
              <a:avLst/>
              <a:gdLst/>
              <a:ahLst/>
              <a:cxnLst/>
              <a:rect l="l" t="t" r="r" b="b"/>
              <a:pathLst>
                <a:path w="8558" h="7809" extrusionOk="0">
                  <a:moveTo>
                    <a:pt x="6810" y="361"/>
                  </a:moveTo>
                  <a:cubicBezTo>
                    <a:pt x="7572" y="361"/>
                    <a:pt x="8182" y="985"/>
                    <a:pt x="8182" y="1748"/>
                  </a:cubicBezTo>
                  <a:lnTo>
                    <a:pt x="8182" y="1873"/>
                  </a:lnTo>
                  <a:cubicBezTo>
                    <a:pt x="8182" y="2636"/>
                    <a:pt x="7572" y="3246"/>
                    <a:pt x="6810" y="3246"/>
                  </a:cubicBezTo>
                  <a:lnTo>
                    <a:pt x="6684" y="3246"/>
                  </a:lnTo>
                  <a:cubicBezTo>
                    <a:pt x="5784" y="3246"/>
                    <a:pt x="5214" y="2442"/>
                    <a:pt x="5312" y="1595"/>
                  </a:cubicBezTo>
                  <a:cubicBezTo>
                    <a:pt x="5381" y="902"/>
                    <a:pt x="5978" y="361"/>
                    <a:pt x="6684" y="361"/>
                  </a:cubicBezTo>
                  <a:close/>
                  <a:moveTo>
                    <a:pt x="4798" y="5271"/>
                  </a:moveTo>
                  <a:cubicBezTo>
                    <a:pt x="5159" y="5271"/>
                    <a:pt x="5464" y="5561"/>
                    <a:pt x="5464" y="5922"/>
                  </a:cubicBezTo>
                  <a:cubicBezTo>
                    <a:pt x="5464" y="6283"/>
                    <a:pt x="5159" y="6574"/>
                    <a:pt x="4798" y="6574"/>
                  </a:cubicBezTo>
                  <a:lnTo>
                    <a:pt x="4341" y="6574"/>
                  </a:lnTo>
                  <a:cubicBezTo>
                    <a:pt x="3981" y="6574"/>
                    <a:pt x="3689" y="6283"/>
                    <a:pt x="3689" y="5922"/>
                  </a:cubicBezTo>
                  <a:cubicBezTo>
                    <a:pt x="3689" y="5561"/>
                    <a:pt x="3981" y="5271"/>
                    <a:pt x="4341" y="5271"/>
                  </a:cubicBezTo>
                  <a:close/>
                  <a:moveTo>
                    <a:pt x="1485" y="6131"/>
                  </a:moveTo>
                  <a:cubicBezTo>
                    <a:pt x="1845" y="6131"/>
                    <a:pt x="2136" y="6421"/>
                    <a:pt x="2136" y="6782"/>
                  </a:cubicBezTo>
                  <a:cubicBezTo>
                    <a:pt x="2136" y="7142"/>
                    <a:pt x="1845" y="7434"/>
                    <a:pt x="1485" y="7434"/>
                  </a:cubicBezTo>
                  <a:lnTo>
                    <a:pt x="1026" y="7434"/>
                  </a:lnTo>
                  <a:cubicBezTo>
                    <a:pt x="666" y="7434"/>
                    <a:pt x="361" y="7142"/>
                    <a:pt x="361" y="6782"/>
                  </a:cubicBezTo>
                  <a:cubicBezTo>
                    <a:pt x="361" y="6421"/>
                    <a:pt x="666" y="6131"/>
                    <a:pt x="1026" y="6131"/>
                  </a:cubicBezTo>
                  <a:close/>
                  <a:moveTo>
                    <a:pt x="6684" y="1"/>
                  </a:moveTo>
                  <a:cubicBezTo>
                    <a:pt x="5825" y="1"/>
                    <a:pt x="5118" y="611"/>
                    <a:pt x="4965" y="1429"/>
                  </a:cubicBezTo>
                  <a:lnTo>
                    <a:pt x="4397" y="1595"/>
                  </a:lnTo>
                  <a:cubicBezTo>
                    <a:pt x="4299" y="1623"/>
                    <a:pt x="4244" y="1721"/>
                    <a:pt x="4271" y="1817"/>
                  </a:cubicBezTo>
                  <a:cubicBezTo>
                    <a:pt x="4294" y="1898"/>
                    <a:pt x="4374" y="1950"/>
                    <a:pt x="4456" y="1950"/>
                  </a:cubicBezTo>
                  <a:cubicBezTo>
                    <a:pt x="4473" y="1950"/>
                    <a:pt x="4491" y="1947"/>
                    <a:pt x="4508" y="1942"/>
                  </a:cubicBezTo>
                  <a:lnTo>
                    <a:pt x="4937" y="1817"/>
                  </a:lnTo>
                  <a:cubicBezTo>
                    <a:pt x="4937" y="2220"/>
                    <a:pt x="5048" y="2608"/>
                    <a:pt x="5284" y="2927"/>
                  </a:cubicBezTo>
                  <a:lnTo>
                    <a:pt x="2511" y="3745"/>
                  </a:lnTo>
                  <a:lnTo>
                    <a:pt x="2511" y="2525"/>
                  </a:lnTo>
                  <a:lnTo>
                    <a:pt x="2955" y="2386"/>
                  </a:lnTo>
                  <a:cubicBezTo>
                    <a:pt x="3051" y="2358"/>
                    <a:pt x="3107" y="2261"/>
                    <a:pt x="3079" y="2164"/>
                  </a:cubicBezTo>
                  <a:cubicBezTo>
                    <a:pt x="3056" y="2084"/>
                    <a:pt x="2986" y="2032"/>
                    <a:pt x="2907" y="2032"/>
                  </a:cubicBezTo>
                  <a:cubicBezTo>
                    <a:pt x="2891" y="2032"/>
                    <a:pt x="2874" y="2034"/>
                    <a:pt x="2857" y="2039"/>
                  </a:cubicBezTo>
                  <a:lnTo>
                    <a:pt x="2274" y="2205"/>
                  </a:lnTo>
                  <a:cubicBezTo>
                    <a:pt x="2191" y="2220"/>
                    <a:pt x="2136" y="2303"/>
                    <a:pt x="2136" y="2386"/>
                  </a:cubicBezTo>
                  <a:lnTo>
                    <a:pt x="2136" y="5992"/>
                  </a:lnTo>
                  <a:cubicBezTo>
                    <a:pt x="1969" y="5853"/>
                    <a:pt x="1734" y="5756"/>
                    <a:pt x="1485" y="5756"/>
                  </a:cubicBezTo>
                  <a:lnTo>
                    <a:pt x="1026" y="5756"/>
                  </a:lnTo>
                  <a:cubicBezTo>
                    <a:pt x="458" y="5756"/>
                    <a:pt x="0" y="6214"/>
                    <a:pt x="0" y="6782"/>
                  </a:cubicBezTo>
                  <a:cubicBezTo>
                    <a:pt x="0" y="7351"/>
                    <a:pt x="458" y="7808"/>
                    <a:pt x="1026" y="7808"/>
                  </a:cubicBezTo>
                  <a:lnTo>
                    <a:pt x="1485" y="7808"/>
                  </a:lnTo>
                  <a:cubicBezTo>
                    <a:pt x="2053" y="7808"/>
                    <a:pt x="2511" y="7351"/>
                    <a:pt x="2511" y="6782"/>
                  </a:cubicBezTo>
                  <a:lnTo>
                    <a:pt x="2511" y="4134"/>
                  </a:lnTo>
                  <a:lnTo>
                    <a:pt x="5464" y="3259"/>
                  </a:lnTo>
                  <a:lnTo>
                    <a:pt x="5464" y="5132"/>
                  </a:lnTo>
                  <a:cubicBezTo>
                    <a:pt x="5284" y="4993"/>
                    <a:pt x="5048" y="4896"/>
                    <a:pt x="4798" y="4896"/>
                  </a:cubicBezTo>
                  <a:lnTo>
                    <a:pt x="4341" y="4896"/>
                  </a:lnTo>
                  <a:cubicBezTo>
                    <a:pt x="3772" y="4896"/>
                    <a:pt x="3315" y="5354"/>
                    <a:pt x="3315" y="5922"/>
                  </a:cubicBezTo>
                  <a:cubicBezTo>
                    <a:pt x="3315" y="6491"/>
                    <a:pt x="3772" y="6948"/>
                    <a:pt x="4341" y="6948"/>
                  </a:cubicBezTo>
                  <a:lnTo>
                    <a:pt x="4798" y="6948"/>
                  </a:lnTo>
                  <a:cubicBezTo>
                    <a:pt x="5368" y="6948"/>
                    <a:pt x="5825" y="6491"/>
                    <a:pt x="5825" y="5922"/>
                  </a:cubicBezTo>
                  <a:lnTo>
                    <a:pt x="5825" y="3398"/>
                  </a:lnTo>
                  <a:cubicBezTo>
                    <a:pt x="6089" y="3537"/>
                    <a:pt x="6379" y="3620"/>
                    <a:pt x="6684" y="3620"/>
                  </a:cubicBezTo>
                  <a:lnTo>
                    <a:pt x="6810" y="3620"/>
                  </a:lnTo>
                  <a:cubicBezTo>
                    <a:pt x="7766" y="3620"/>
                    <a:pt x="8557" y="2830"/>
                    <a:pt x="8557" y="1873"/>
                  </a:cubicBezTo>
                  <a:lnTo>
                    <a:pt x="8557" y="1748"/>
                  </a:lnTo>
                  <a:cubicBezTo>
                    <a:pt x="8557" y="778"/>
                    <a:pt x="7766" y="1"/>
                    <a:pt x="6810" y="1"/>
                  </a:cubicBezTo>
                  <a:close/>
                </a:path>
              </a:pathLst>
            </a:custGeom>
            <a:solidFill>
              <a:schemeClr val="accent2"/>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769;p37"/>
            <p:cNvSpPr/>
            <p:nvPr/>
          </p:nvSpPr>
          <p:spPr>
            <a:xfrm>
              <a:off x="2845383" y="2732110"/>
              <a:ext cx="78724" cy="81156"/>
            </a:xfrm>
            <a:custGeom>
              <a:avLst/>
              <a:gdLst/>
              <a:ahLst/>
              <a:cxnLst/>
              <a:rect l="l" t="t" r="r" b="b"/>
              <a:pathLst>
                <a:path w="1651" h="1702" extrusionOk="0">
                  <a:moveTo>
                    <a:pt x="401" y="368"/>
                  </a:moveTo>
                  <a:cubicBezTo>
                    <a:pt x="407" y="368"/>
                    <a:pt x="413" y="369"/>
                    <a:pt x="417" y="373"/>
                  </a:cubicBezTo>
                  <a:lnTo>
                    <a:pt x="1194" y="817"/>
                  </a:lnTo>
                  <a:cubicBezTo>
                    <a:pt x="1221" y="845"/>
                    <a:pt x="1221" y="858"/>
                    <a:pt x="1194" y="886"/>
                  </a:cubicBezTo>
                  <a:lnTo>
                    <a:pt x="417" y="1330"/>
                  </a:lnTo>
                  <a:cubicBezTo>
                    <a:pt x="410" y="1333"/>
                    <a:pt x="403" y="1335"/>
                    <a:pt x="397" y="1335"/>
                  </a:cubicBezTo>
                  <a:cubicBezTo>
                    <a:pt x="382" y="1335"/>
                    <a:pt x="371" y="1322"/>
                    <a:pt x="362" y="1302"/>
                  </a:cubicBezTo>
                  <a:lnTo>
                    <a:pt x="362" y="401"/>
                  </a:lnTo>
                  <a:cubicBezTo>
                    <a:pt x="362" y="381"/>
                    <a:pt x="383" y="368"/>
                    <a:pt x="401" y="368"/>
                  </a:cubicBezTo>
                  <a:close/>
                  <a:moveTo>
                    <a:pt x="402" y="1"/>
                  </a:moveTo>
                  <a:cubicBezTo>
                    <a:pt x="194" y="1"/>
                    <a:pt x="1" y="169"/>
                    <a:pt x="1" y="401"/>
                  </a:cubicBezTo>
                  <a:lnTo>
                    <a:pt x="1" y="1302"/>
                  </a:lnTo>
                  <a:cubicBezTo>
                    <a:pt x="1" y="1534"/>
                    <a:pt x="194" y="1702"/>
                    <a:pt x="402" y="1702"/>
                  </a:cubicBezTo>
                  <a:cubicBezTo>
                    <a:pt x="467" y="1702"/>
                    <a:pt x="534" y="1685"/>
                    <a:pt x="597" y="1649"/>
                  </a:cubicBezTo>
                  <a:lnTo>
                    <a:pt x="1388" y="1205"/>
                  </a:lnTo>
                  <a:cubicBezTo>
                    <a:pt x="1651" y="1052"/>
                    <a:pt x="1651" y="651"/>
                    <a:pt x="1388" y="498"/>
                  </a:cubicBezTo>
                  <a:lnTo>
                    <a:pt x="597" y="54"/>
                  </a:lnTo>
                  <a:cubicBezTo>
                    <a:pt x="534" y="17"/>
                    <a:pt x="467" y="1"/>
                    <a:pt x="402" y="1"/>
                  </a:cubicBezTo>
                  <a:close/>
                </a:path>
              </a:pathLst>
            </a:custGeom>
            <a:solidFill>
              <a:schemeClr val="accent2"/>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770;p37"/>
            <p:cNvSpPr/>
            <p:nvPr/>
          </p:nvSpPr>
          <p:spPr>
            <a:xfrm>
              <a:off x="2722407" y="2773309"/>
              <a:ext cx="19216" cy="17499"/>
            </a:xfrm>
            <a:custGeom>
              <a:avLst/>
              <a:gdLst/>
              <a:ahLst/>
              <a:cxnLst/>
              <a:rect l="l" t="t" r="r" b="b"/>
              <a:pathLst>
                <a:path w="403" h="367" extrusionOk="0">
                  <a:moveTo>
                    <a:pt x="202" y="0"/>
                  </a:moveTo>
                  <a:cubicBezTo>
                    <a:pt x="119" y="0"/>
                    <a:pt x="38" y="50"/>
                    <a:pt x="14" y="147"/>
                  </a:cubicBezTo>
                  <a:cubicBezTo>
                    <a:pt x="1" y="216"/>
                    <a:pt x="42" y="299"/>
                    <a:pt x="111" y="341"/>
                  </a:cubicBezTo>
                  <a:cubicBezTo>
                    <a:pt x="140" y="359"/>
                    <a:pt x="172" y="366"/>
                    <a:pt x="202" y="366"/>
                  </a:cubicBezTo>
                  <a:cubicBezTo>
                    <a:pt x="245" y="366"/>
                    <a:pt x="287" y="351"/>
                    <a:pt x="319" y="327"/>
                  </a:cubicBezTo>
                  <a:cubicBezTo>
                    <a:pt x="389" y="258"/>
                    <a:pt x="402" y="160"/>
                    <a:pt x="361" y="77"/>
                  </a:cubicBezTo>
                  <a:cubicBezTo>
                    <a:pt x="320" y="26"/>
                    <a:pt x="261" y="0"/>
                    <a:pt x="202" y="0"/>
                  </a:cubicBezTo>
                  <a:close/>
                </a:path>
              </a:pathLst>
            </a:custGeom>
            <a:solidFill>
              <a:schemeClr val="accent2"/>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273840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39"/>
          <p:cNvSpPr txBox="1">
            <a:spLocks noGrp="1"/>
          </p:cNvSpPr>
          <p:nvPr>
            <p:ph type="subTitle" idx="1"/>
          </p:nvPr>
        </p:nvSpPr>
        <p:spPr>
          <a:xfrm>
            <a:off x="2859932" y="1719189"/>
            <a:ext cx="8697068" cy="3783595"/>
          </a:xfrm>
          <a:prstGeom prst="rect">
            <a:avLst/>
          </a:prstGeom>
        </p:spPr>
        <p:txBody>
          <a:bodyPr spcFirstLastPara="1" wrap="square" lIns="121900" tIns="0" rIns="121900" bIns="0" anchor="t" anchorCtr="0">
            <a:noAutofit/>
          </a:bodyPr>
          <a:lstStyle/>
          <a:p>
            <a:pPr marL="0" indent="0" algn="just"/>
            <a:r>
              <a:rPr lang="en-US" sz="2000" dirty="0">
                <a:solidFill>
                  <a:schemeClr val="tx1">
                    <a:lumMod val="95000"/>
                  </a:schemeClr>
                </a:solidFill>
              </a:rPr>
              <a:t>As streaming is increasingly being adopted by users, online media players have become essential for consuming media on the internet. Music players allow one to enjoy music in any browser and supports a lot of the features of an offline </a:t>
            </a:r>
            <a:r>
              <a:rPr lang="en-US" sz="2000" dirty="0" smtClean="0">
                <a:solidFill>
                  <a:schemeClr val="tx1">
                    <a:lumMod val="95000"/>
                  </a:schemeClr>
                </a:solidFill>
              </a:rPr>
              <a:t>music player.</a:t>
            </a:r>
          </a:p>
          <a:p>
            <a:pPr marL="0" indent="0" algn="just"/>
            <a:r>
              <a:rPr lang="en-US" sz="2000" dirty="0" smtClean="0">
                <a:solidFill>
                  <a:schemeClr val="tx1">
                    <a:lumMod val="95000"/>
                  </a:schemeClr>
                </a:solidFill>
              </a:rPr>
              <a:t>I </a:t>
            </a:r>
            <a:r>
              <a:rPr lang="en-US" sz="2000" dirty="0">
                <a:solidFill>
                  <a:schemeClr val="tx1">
                    <a:lumMod val="95000"/>
                  </a:schemeClr>
                </a:solidFill>
              </a:rPr>
              <a:t>will be creating a music player with a clean user interface that can be used to play music </a:t>
            </a:r>
            <a:r>
              <a:rPr lang="en-US" sz="2000" dirty="0" smtClean="0">
                <a:solidFill>
                  <a:schemeClr val="tx1">
                    <a:lumMod val="95000"/>
                  </a:schemeClr>
                </a:solidFill>
              </a:rPr>
              <a:t>in </a:t>
            </a:r>
            <a:r>
              <a:rPr lang="en-US" sz="2000" dirty="0">
                <a:solidFill>
                  <a:schemeClr val="tx1">
                    <a:lumMod val="95000"/>
                  </a:schemeClr>
                </a:solidFill>
              </a:rPr>
              <a:t>the </a:t>
            </a:r>
            <a:r>
              <a:rPr lang="en-US" sz="2000" dirty="0" smtClean="0">
                <a:solidFill>
                  <a:schemeClr val="tx1">
                    <a:lumMod val="95000"/>
                  </a:schemeClr>
                </a:solidFill>
              </a:rPr>
              <a:t>browser.</a:t>
            </a:r>
          </a:p>
          <a:p>
            <a:pPr marL="0" indent="0" algn="just"/>
            <a:endParaRPr lang="en-US" sz="2000" dirty="0" smtClean="0">
              <a:solidFill>
                <a:schemeClr val="tx1">
                  <a:lumMod val="95000"/>
                </a:schemeClr>
              </a:solidFill>
            </a:endParaRPr>
          </a:p>
          <a:p>
            <a:pPr marL="0" indent="0" algn="just"/>
            <a:r>
              <a:rPr lang="en-US" sz="2000" dirty="0" smtClean="0">
                <a:solidFill>
                  <a:schemeClr val="tx1"/>
                </a:solidFill>
              </a:rPr>
              <a:t>I </a:t>
            </a:r>
            <a:r>
              <a:rPr lang="en-US" sz="2000" dirty="0">
                <a:solidFill>
                  <a:schemeClr val="tx1"/>
                </a:solidFill>
              </a:rPr>
              <a:t>will start by creating the HTML layout first that defines the structure of the player, make it look good by styling using CSS and then write the player logic for all the functions in JavaScript.</a:t>
            </a:r>
          </a:p>
          <a:p>
            <a:pPr marL="0" indent="0" algn="just"/>
            <a:endParaRPr sz="2400" dirty="0">
              <a:solidFill>
                <a:schemeClr val="tx1">
                  <a:lumMod val="95000"/>
                </a:schemeClr>
              </a:solidFill>
            </a:endParaRPr>
          </a:p>
        </p:txBody>
      </p:sp>
      <p:grpSp>
        <p:nvGrpSpPr>
          <p:cNvPr id="931" name="Google Shape;931;p39"/>
          <p:cNvGrpSpPr/>
          <p:nvPr/>
        </p:nvGrpSpPr>
        <p:grpSpPr>
          <a:xfrm>
            <a:off x="965116" y="736001"/>
            <a:ext cx="1658917" cy="2187887"/>
            <a:chOff x="723837" y="552000"/>
            <a:chExt cx="1244188" cy="1640915"/>
          </a:xfrm>
        </p:grpSpPr>
        <p:sp>
          <p:nvSpPr>
            <p:cNvPr id="932" name="Google Shape;932;p39"/>
            <p:cNvSpPr/>
            <p:nvPr/>
          </p:nvSpPr>
          <p:spPr>
            <a:xfrm>
              <a:off x="729625" y="552000"/>
              <a:ext cx="98100" cy="981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sp>
          <p:nvSpPr>
            <p:cNvPr id="933" name="Google Shape;933;p39"/>
            <p:cNvSpPr/>
            <p:nvPr/>
          </p:nvSpPr>
          <p:spPr>
            <a:xfrm>
              <a:off x="882900" y="552000"/>
              <a:ext cx="98100" cy="98100"/>
            </a:xfrm>
            <a:prstGeom prst="ellipse">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934" name="Google Shape;934;p39"/>
            <p:cNvSpPr/>
            <p:nvPr/>
          </p:nvSpPr>
          <p:spPr>
            <a:xfrm>
              <a:off x="1036175" y="552000"/>
              <a:ext cx="98100" cy="981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grpSp>
          <p:nvGrpSpPr>
            <p:cNvPr id="935" name="Google Shape;935;p39"/>
            <p:cNvGrpSpPr/>
            <p:nvPr/>
          </p:nvGrpSpPr>
          <p:grpSpPr>
            <a:xfrm>
              <a:off x="729630" y="1968358"/>
              <a:ext cx="255615" cy="224557"/>
              <a:chOff x="6184139" y="1980808"/>
              <a:chExt cx="451696" cy="396814"/>
            </a:xfrm>
          </p:grpSpPr>
          <p:sp>
            <p:nvSpPr>
              <p:cNvPr id="936" name="Google Shape;936;p39"/>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937" name="Google Shape;937;p39"/>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938" name="Google Shape;938;p39"/>
            <p:cNvGrpSpPr/>
            <p:nvPr/>
          </p:nvGrpSpPr>
          <p:grpSpPr>
            <a:xfrm>
              <a:off x="729630" y="975085"/>
              <a:ext cx="255615" cy="254967"/>
              <a:chOff x="6184139" y="1220827"/>
              <a:chExt cx="451696" cy="450552"/>
            </a:xfrm>
          </p:grpSpPr>
          <p:sp>
            <p:nvSpPr>
              <p:cNvPr id="939" name="Google Shape;939;p39"/>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940" name="Google Shape;940;p39"/>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941" name="Google Shape;941;p39"/>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942" name="Google Shape;942;p39"/>
            <p:cNvGrpSpPr/>
            <p:nvPr/>
          </p:nvGrpSpPr>
          <p:grpSpPr>
            <a:xfrm>
              <a:off x="723837" y="1482615"/>
              <a:ext cx="267223" cy="233165"/>
              <a:chOff x="6908262" y="1240186"/>
              <a:chExt cx="472209" cy="412024"/>
            </a:xfrm>
          </p:grpSpPr>
          <p:sp>
            <p:nvSpPr>
              <p:cNvPr id="943" name="Google Shape;943;p39"/>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944" name="Google Shape;944;p39"/>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945" name="Google Shape;945;p39"/>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946" name="Google Shape;946;p39"/>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947" name="Google Shape;947;p39"/>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948" name="Google Shape;948;p39"/>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949" name="Google Shape;949;p39"/>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950" name="Google Shape;950;p39"/>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sp>
          <p:nvSpPr>
            <p:cNvPr id="951" name="Google Shape;951;p39"/>
            <p:cNvSpPr txBox="1"/>
            <p:nvPr/>
          </p:nvSpPr>
          <p:spPr>
            <a:xfrm>
              <a:off x="1085175" y="1029513"/>
              <a:ext cx="858300" cy="146100"/>
            </a:xfrm>
            <a:prstGeom prst="rect">
              <a:avLst/>
            </a:prstGeom>
            <a:noFill/>
            <a:ln>
              <a:noFill/>
            </a:ln>
          </p:spPr>
          <p:txBody>
            <a:bodyPr spcFirstLastPara="1" wrap="square" lIns="0" tIns="0" rIns="0" bIns="0" anchor="t" anchorCtr="0">
              <a:noAutofit/>
            </a:bodyPr>
            <a:lstStyle/>
            <a:p>
              <a:r>
                <a:rPr lang="en" sz="1467">
                  <a:solidFill>
                    <a:schemeClr val="dk1"/>
                  </a:solidFill>
                  <a:latin typeface="Lexend Deca"/>
                  <a:ea typeface="Lexend Deca"/>
                  <a:cs typeface="Lexend Deca"/>
                  <a:sym typeface="Lexend Deca"/>
                </a:rPr>
                <a:t>Search</a:t>
              </a:r>
              <a:endParaRPr sz="1467">
                <a:solidFill>
                  <a:schemeClr val="dk1"/>
                </a:solidFill>
                <a:latin typeface="Lexend Deca"/>
                <a:ea typeface="Lexend Deca"/>
                <a:cs typeface="Lexend Deca"/>
                <a:sym typeface="Lexend Deca"/>
              </a:endParaRPr>
            </a:p>
          </p:txBody>
        </p:sp>
        <p:sp>
          <p:nvSpPr>
            <p:cNvPr id="952" name="Google Shape;952;p39"/>
            <p:cNvSpPr txBox="1"/>
            <p:nvPr/>
          </p:nvSpPr>
          <p:spPr>
            <a:xfrm>
              <a:off x="1085175" y="1526138"/>
              <a:ext cx="858300" cy="146100"/>
            </a:xfrm>
            <a:prstGeom prst="rect">
              <a:avLst/>
            </a:prstGeom>
            <a:noFill/>
            <a:ln>
              <a:noFill/>
            </a:ln>
          </p:spPr>
          <p:txBody>
            <a:bodyPr spcFirstLastPara="1" wrap="square" lIns="0" tIns="0" rIns="0" bIns="0" anchor="t" anchorCtr="0">
              <a:noAutofit/>
            </a:bodyPr>
            <a:lstStyle/>
            <a:p>
              <a:r>
                <a:rPr lang="en" sz="1467">
                  <a:solidFill>
                    <a:schemeClr val="dk1"/>
                  </a:solidFill>
                  <a:latin typeface="Lexend Deca"/>
                  <a:ea typeface="Lexend Deca"/>
                  <a:cs typeface="Lexend Deca"/>
                  <a:sym typeface="Lexend Deca"/>
                </a:rPr>
                <a:t>Home</a:t>
              </a:r>
              <a:endParaRPr sz="1467">
                <a:solidFill>
                  <a:schemeClr val="dk1"/>
                </a:solidFill>
                <a:latin typeface="Lexend Deca"/>
                <a:ea typeface="Lexend Deca"/>
                <a:cs typeface="Lexend Deca"/>
                <a:sym typeface="Lexend Deca"/>
              </a:endParaRPr>
            </a:p>
          </p:txBody>
        </p:sp>
        <p:sp>
          <p:nvSpPr>
            <p:cNvPr id="953" name="Google Shape;953;p39"/>
            <p:cNvSpPr txBox="1"/>
            <p:nvPr/>
          </p:nvSpPr>
          <p:spPr>
            <a:xfrm>
              <a:off x="1085175" y="2007575"/>
              <a:ext cx="858300" cy="146100"/>
            </a:xfrm>
            <a:prstGeom prst="rect">
              <a:avLst/>
            </a:prstGeom>
            <a:noFill/>
            <a:ln>
              <a:noFill/>
            </a:ln>
          </p:spPr>
          <p:txBody>
            <a:bodyPr spcFirstLastPara="1" wrap="square" lIns="0" tIns="0" rIns="0" bIns="0" anchor="t" anchorCtr="0">
              <a:noAutofit/>
            </a:bodyPr>
            <a:lstStyle/>
            <a:p>
              <a:r>
                <a:rPr lang="en" sz="1467">
                  <a:solidFill>
                    <a:schemeClr val="dk1"/>
                  </a:solidFill>
                  <a:latin typeface="Lexend Deca"/>
                  <a:ea typeface="Lexend Deca"/>
                  <a:cs typeface="Lexend Deca"/>
                  <a:sym typeface="Lexend Deca"/>
                </a:rPr>
                <a:t>Library</a:t>
              </a:r>
              <a:endParaRPr sz="1467">
                <a:solidFill>
                  <a:schemeClr val="dk1"/>
                </a:solidFill>
                <a:latin typeface="Lexend Deca"/>
                <a:ea typeface="Lexend Deca"/>
                <a:cs typeface="Lexend Deca"/>
                <a:sym typeface="Lexend Deca"/>
              </a:endParaRPr>
            </a:p>
          </p:txBody>
        </p:sp>
        <p:cxnSp>
          <p:nvCxnSpPr>
            <p:cNvPr id="954" name="Google Shape;954;p39"/>
            <p:cNvCxnSpPr/>
            <p:nvPr/>
          </p:nvCxnSpPr>
          <p:spPr>
            <a:xfrm>
              <a:off x="729625" y="1355100"/>
              <a:ext cx="1238400" cy="0"/>
            </a:xfrm>
            <a:prstGeom prst="straightConnector1">
              <a:avLst/>
            </a:prstGeom>
            <a:noFill/>
            <a:ln w="9525" cap="flat" cmpd="sng">
              <a:solidFill>
                <a:schemeClr val="dk1"/>
              </a:solidFill>
              <a:prstDash val="solid"/>
              <a:round/>
              <a:headEnd type="none" w="med" len="med"/>
              <a:tailEnd type="none" w="med" len="med"/>
            </a:ln>
          </p:spPr>
        </p:cxnSp>
        <p:cxnSp>
          <p:nvCxnSpPr>
            <p:cNvPr id="955" name="Google Shape;955;p39"/>
            <p:cNvCxnSpPr/>
            <p:nvPr/>
          </p:nvCxnSpPr>
          <p:spPr>
            <a:xfrm>
              <a:off x="729625" y="1845525"/>
              <a:ext cx="1238400" cy="0"/>
            </a:xfrm>
            <a:prstGeom prst="straightConnector1">
              <a:avLst/>
            </a:prstGeom>
            <a:noFill/>
            <a:ln w="9525" cap="flat" cmpd="sng">
              <a:solidFill>
                <a:schemeClr val="dk1"/>
              </a:solidFill>
              <a:prstDash val="solid"/>
              <a:round/>
              <a:headEnd type="none" w="med" len="med"/>
              <a:tailEnd type="none" w="med" len="med"/>
            </a:ln>
          </p:spPr>
        </p:cxnSp>
      </p:grpSp>
      <p:sp>
        <p:nvSpPr>
          <p:cNvPr id="930" name="Google Shape;930;p39"/>
          <p:cNvSpPr txBox="1">
            <a:spLocks noGrp="1"/>
          </p:cNvSpPr>
          <p:nvPr>
            <p:ph type="subTitle" idx="2"/>
          </p:nvPr>
        </p:nvSpPr>
        <p:spPr>
          <a:xfrm>
            <a:off x="2859932" y="793956"/>
            <a:ext cx="5547467" cy="752356"/>
          </a:xfrm>
          <a:prstGeom prst="rect">
            <a:avLst/>
          </a:prstGeom>
        </p:spPr>
        <p:txBody>
          <a:bodyPr spcFirstLastPara="1" wrap="square" lIns="121900" tIns="0" rIns="121900" bIns="0" anchor="t" anchorCtr="0">
            <a:noAutofit/>
          </a:bodyPr>
          <a:lstStyle/>
          <a:p>
            <a:pPr marL="0" indent="0"/>
            <a:r>
              <a:rPr lang="en-US" sz="4400" dirty="0" smtClean="0"/>
              <a:t>INTRODUCTION</a:t>
            </a:r>
            <a:endParaRPr sz="4400" dirty="0"/>
          </a:p>
        </p:txBody>
      </p:sp>
      <p:sp>
        <p:nvSpPr>
          <p:cNvPr id="962" name="Google Shape;962;p39"/>
          <p:cNvSpPr/>
          <p:nvPr/>
        </p:nvSpPr>
        <p:spPr>
          <a:xfrm>
            <a:off x="4956567" y="5835184"/>
            <a:ext cx="5484800" cy="52000"/>
          </a:xfrm>
          <a:prstGeom prst="roundRect">
            <a:avLst>
              <a:gd name="adj" fmla="val 50000"/>
            </a:avLst>
          </a:prstGeom>
          <a:solidFill>
            <a:schemeClr val="accent3"/>
          </a:solidFill>
          <a:ln>
            <a:noFill/>
          </a:ln>
        </p:spPr>
        <p:txBody>
          <a:bodyPr spcFirstLastPara="1" wrap="square" lIns="121900" tIns="121900" rIns="121900" bIns="121900" anchor="ctr" anchorCtr="0">
            <a:noAutofit/>
          </a:bodyPr>
          <a:lstStyle/>
          <a:p>
            <a:endParaRPr sz="2400"/>
          </a:p>
        </p:txBody>
      </p:sp>
      <p:sp>
        <p:nvSpPr>
          <p:cNvPr id="963" name="Google Shape;963;p39"/>
          <p:cNvSpPr/>
          <p:nvPr/>
        </p:nvSpPr>
        <p:spPr>
          <a:xfrm>
            <a:off x="4956567" y="5835238"/>
            <a:ext cx="862533" cy="51887"/>
          </a:xfrm>
          <a:custGeom>
            <a:avLst/>
            <a:gdLst/>
            <a:ahLst/>
            <a:cxnLst/>
            <a:rect l="l" t="t" r="r" b="b"/>
            <a:pathLst>
              <a:path w="11304" h="680" extrusionOk="0">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spcFirstLastPara="1" wrap="square" lIns="121900" tIns="121900" rIns="121900" bIns="121900" anchor="ctr" anchorCtr="0">
            <a:noAutofit/>
          </a:bodyPr>
          <a:lstStyle/>
          <a:p>
            <a:endParaRPr sz="2400"/>
          </a:p>
        </p:txBody>
      </p:sp>
      <p:grpSp>
        <p:nvGrpSpPr>
          <p:cNvPr id="964" name="Google Shape;964;p39"/>
          <p:cNvGrpSpPr/>
          <p:nvPr/>
        </p:nvGrpSpPr>
        <p:grpSpPr>
          <a:xfrm>
            <a:off x="5683577" y="5755807"/>
            <a:ext cx="194727" cy="194803"/>
            <a:chOff x="4519857" y="4154930"/>
            <a:chExt cx="146045" cy="146102"/>
          </a:xfrm>
        </p:grpSpPr>
        <p:sp>
          <p:nvSpPr>
            <p:cNvPr id="965" name="Google Shape;965;p39"/>
            <p:cNvSpPr/>
            <p:nvPr/>
          </p:nvSpPr>
          <p:spPr>
            <a:xfrm>
              <a:off x="4519857" y="4154930"/>
              <a:ext cx="146045" cy="146102"/>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966" name="Google Shape;966;p39"/>
            <p:cNvSpPr/>
            <p:nvPr/>
          </p:nvSpPr>
          <p:spPr>
            <a:xfrm>
              <a:off x="4564265" y="4199395"/>
              <a:ext cx="57228" cy="57170"/>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121900" tIns="121900" rIns="121900" bIns="121900" anchor="ctr" anchorCtr="0">
              <a:noAutofit/>
            </a:bodyPr>
            <a:lstStyle/>
            <a:p>
              <a:endParaRPr sz="2400"/>
            </a:p>
          </p:txBody>
        </p:sp>
      </p:grpSp>
      <p:grpSp>
        <p:nvGrpSpPr>
          <p:cNvPr id="967" name="Google Shape;967;p39"/>
          <p:cNvGrpSpPr/>
          <p:nvPr/>
        </p:nvGrpSpPr>
        <p:grpSpPr>
          <a:xfrm>
            <a:off x="3418746" y="5531433"/>
            <a:ext cx="656364" cy="642792"/>
            <a:chOff x="2821234" y="3986650"/>
            <a:chExt cx="492273" cy="482094"/>
          </a:xfrm>
        </p:grpSpPr>
        <p:sp>
          <p:nvSpPr>
            <p:cNvPr id="968" name="Google Shape;968;p39"/>
            <p:cNvSpPr/>
            <p:nvPr/>
          </p:nvSpPr>
          <p:spPr>
            <a:xfrm>
              <a:off x="2821234" y="3986650"/>
              <a:ext cx="492273" cy="482094"/>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121900" tIns="121900" rIns="121900" bIns="121900" anchor="ctr" anchorCtr="0">
              <a:noAutofit/>
            </a:bodyPr>
            <a:lstStyle/>
            <a:p>
              <a:endParaRPr sz="2400"/>
            </a:p>
          </p:txBody>
        </p:sp>
        <p:sp>
          <p:nvSpPr>
            <p:cNvPr id="969" name="Google Shape;969;p39"/>
            <p:cNvSpPr/>
            <p:nvPr/>
          </p:nvSpPr>
          <p:spPr>
            <a:xfrm>
              <a:off x="3003288" y="4154642"/>
              <a:ext cx="42768" cy="146115"/>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970" name="Google Shape;970;p39"/>
            <p:cNvSpPr/>
            <p:nvPr/>
          </p:nvSpPr>
          <p:spPr>
            <a:xfrm>
              <a:off x="3084404" y="4154642"/>
              <a:ext cx="43393" cy="146115"/>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grpSp>
      <p:grpSp>
        <p:nvGrpSpPr>
          <p:cNvPr id="971" name="Google Shape;971;p39"/>
          <p:cNvGrpSpPr/>
          <p:nvPr/>
        </p:nvGrpSpPr>
        <p:grpSpPr>
          <a:xfrm>
            <a:off x="4264046" y="5678578"/>
            <a:ext cx="348391" cy="348449"/>
            <a:chOff x="3455209" y="4097008"/>
            <a:chExt cx="261293" cy="261337"/>
          </a:xfrm>
        </p:grpSpPr>
        <p:sp>
          <p:nvSpPr>
            <p:cNvPr id="972" name="Google Shape;972;p39"/>
            <p:cNvSpPr/>
            <p:nvPr/>
          </p:nvSpPr>
          <p:spPr>
            <a:xfrm>
              <a:off x="3455209" y="4097008"/>
              <a:ext cx="261293" cy="261337"/>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973" name="Google Shape;973;p39"/>
            <p:cNvSpPr/>
            <p:nvPr/>
          </p:nvSpPr>
          <p:spPr>
            <a:xfrm>
              <a:off x="3557397" y="4199776"/>
              <a:ext cx="48928" cy="56428"/>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974" name="Google Shape;974;p39"/>
            <p:cNvSpPr/>
            <p:nvPr/>
          </p:nvSpPr>
          <p:spPr>
            <a:xfrm>
              <a:off x="3606281" y="4199776"/>
              <a:ext cx="8125" cy="55803"/>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975" name="Google Shape;975;p39"/>
          <p:cNvGrpSpPr/>
          <p:nvPr/>
        </p:nvGrpSpPr>
        <p:grpSpPr>
          <a:xfrm>
            <a:off x="2859934" y="5678578"/>
            <a:ext cx="347557" cy="348449"/>
            <a:chOff x="2402125" y="4097008"/>
            <a:chExt cx="260668" cy="261337"/>
          </a:xfrm>
        </p:grpSpPr>
        <p:sp>
          <p:nvSpPr>
            <p:cNvPr id="976" name="Google Shape;976;p39"/>
            <p:cNvSpPr/>
            <p:nvPr/>
          </p:nvSpPr>
          <p:spPr>
            <a:xfrm>
              <a:off x="2402125" y="4097008"/>
              <a:ext cx="260668" cy="261337"/>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977" name="Google Shape;977;p39"/>
            <p:cNvSpPr/>
            <p:nvPr/>
          </p:nvSpPr>
          <p:spPr>
            <a:xfrm>
              <a:off x="2511679" y="4199776"/>
              <a:ext cx="49017" cy="56428"/>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978" name="Google Shape;978;p39"/>
            <p:cNvSpPr/>
            <p:nvPr/>
          </p:nvSpPr>
          <p:spPr>
            <a:xfrm>
              <a:off x="2504268" y="4199776"/>
              <a:ext cx="7455" cy="55803"/>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0744804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34" name="Google Shape;534;p34"/>
          <p:cNvSpPr txBox="1">
            <a:spLocks noGrp="1"/>
          </p:cNvSpPr>
          <p:nvPr>
            <p:ph type="title"/>
          </p:nvPr>
        </p:nvSpPr>
        <p:spPr>
          <a:xfrm>
            <a:off x="2664467" y="720000"/>
            <a:ext cx="8567600" cy="636800"/>
          </a:xfrm>
          <a:prstGeom prst="rect">
            <a:avLst/>
          </a:prstGeom>
        </p:spPr>
        <p:txBody>
          <a:bodyPr spcFirstLastPara="1" wrap="square" lIns="121900" tIns="0" rIns="121900" bIns="0" anchor="t" anchorCtr="0">
            <a:noAutofit/>
          </a:bodyPr>
          <a:lstStyle/>
          <a:p>
            <a:r>
              <a:rPr lang="en-US" dirty="0" smtClean="0"/>
              <a:t>HTML</a:t>
            </a:r>
            <a:endParaRPr dirty="0"/>
          </a:p>
        </p:txBody>
      </p:sp>
      <p:grpSp>
        <p:nvGrpSpPr>
          <p:cNvPr id="535" name="Google Shape;535;p34"/>
          <p:cNvGrpSpPr/>
          <p:nvPr/>
        </p:nvGrpSpPr>
        <p:grpSpPr>
          <a:xfrm>
            <a:off x="965117" y="736001"/>
            <a:ext cx="1624895" cy="2187887"/>
            <a:chOff x="723837" y="552000"/>
            <a:chExt cx="1218671" cy="1640915"/>
          </a:xfrm>
        </p:grpSpPr>
        <p:sp>
          <p:nvSpPr>
            <p:cNvPr id="536" name="Google Shape;536;p34"/>
            <p:cNvSpPr/>
            <p:nvPr/>
          </p:nvSpPr>
          <p:spPr>
            <a:xfrm>
              <a:off x="729625" y="552000"/>
              <a:ext cx="98100" cy="981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sp>
          <p:nvSpPr>
            <p:cNvPr id="537" name="Google Shape;537;p34"/>
            <p:cNvSpPr/>
            <p:nvPr/>
          </p:nvSpPr>
          <p:spPr>
            <a:xfrm>
              <a:off x="882900" y="552000"/>
              <a:ext cx="98100" cy="98100"/>
            </a:xfrm>
            <a:prstGeom prst="ellipse">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538" name="Google Shape;538;p34"/>
            <p:cNvSpPr/>
            <p:nvPr/>
          </p:nvSpPr>
          <p:spPr>
            <a:xfrm>
              <a:off x="1036175" y="552000"/>
              <a:ext cx="98100" cy="981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539" name="Google Shape;539;p34"/>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540" name="Google Shape;540;p34"/>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sp>
          <p:nvSpPr>
            <p:cNvPr id="541" name="Google Shape;541;p34"/>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542" name="Google Shape;542;p34"/>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grpSp>
          <p:nvGrpSpPr>
            <p:cNvPr id="543" name="Google Shape;543;p34"/>
            <p:cNvGrpSpPr/>
            <p:nvPr/>
          </p:nvGrpSpPr>
          <p:grpSpPr>
            <a:xfrm>
              <a:off x="729630" y="1968358"/>
              <a:ext cx="255615" cy="224557"/>
              <a:chOff x="6184139" y="1980808"/>
              <a:chExt cx="451696" cy="396814"/>
            </a:xfrm>
          </p:grpSpPr>
          <p:sp>
            <p:nvSpPr>
              <p:cNvPr id="544" name="Google Shape;544;p34"/>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45" name="Google Shape;545;p34"/>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546" name="Google Shape;546;p34"/>
            <p:cNvGrpSpPr/>
            <p:nvPr/>
          </p:nvGrpSpPr>
          <p:grpSpPr>
            <a:xfrm>
              <a:off x="729630" y="975085"/>
              <a:ext cx="255615" cy="254967"/>
              <a:chOff x="6184139" y="1220827"/>
              <a:chExt cx="451696" cy="450552"/>
            </a:xfrm>
          </p:grpSpPr>
          <p:sp>
            <p:nvSpPr>
              <p:cNvPr id="547" name="Google Shape;547;p34"/>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48" name="Google Shape;548;p34"/>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49" name="Google Shape;549;p34"/>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550" name="Google Shape;550;p34"/>
            <p:cNvGrpSpPr/>
            <p:nvPr/>
          </p:nvGrpSpPr>
          <p:grpSpPr>
            <a:xfrm>
              <a:off x="723837" y="1482615"/>
              <a:ext cx="267223" cy="233165"/>
              <a:chOff x="6908262" y="1240186"/>
              <a:chExt cx="472209" cy="412024"/>
            </a:xfrm>
          </p:grpSpPr>
          <p:sp>
            <p:nvSpPr>
              <p:cNvPr id="551" name="Google Shape;551;p34"/>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52" name="Google Shape;552;p34"/>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53" name="Google Shape;553;p34"/>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54" name="Google Shape;554;p34"/>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55" name="Google Shape;555;p34"/>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56" name="Google Shape;556;p34"/>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57" name="Google Shape;557;p34"/>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58" name="Google Shape;558;p34"/>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cxnSp>
          <p:nvCxnSpPr>
            <p:cNvPr id="559" name="Google Shape;559;p34"/>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560" name="Google Shape;560;p34"/>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sp>
        <p:nvSpPr>
          <p:cNvPr id="77" name="Google Shape;528;p34"/>
          <p:cNvSpPr txBox="1">
            <a:spLocks noGrp="1"/>
          </p:cNvSpPr>
          <p:nvPr>
            <p:ph type="subTitle" idx="1"/>
          </p:nvPr>
        </p:nvSpPr>
        <p:spPr>
          <a:xfrm>
            <a:off x="1839959" y="1564955"/>
            <a:ext cx="8512597" cy="1133471"/>
          </a:xfrm>
          <a:prstGeom prst="rect">
            <a:avLst/>
          </a:prstGeom>
        </p:spPr>
        <p:txBody>
          <a:bodyPr spcFirstLastPara="1" wrap="square" lIns="91425" tIns="0" rIns="91425" bIns="0" anchor="t" anchorCtr="0">
            <a:noAutofit/>
          </a:bodyPr>
          <a:lstStyle/>
          <a:p>
            <a:pPr marL="0" lvl="0" indent="0">
              <a:spcAft>
                <a:spcPts val="1200"/>
              </a:spcAft>
            </a:pPr>
            <a:r>
              <a:rPr lang="en-US" sz="2000" dirty="0"/>
              <a:t>The HTML layout defines the element structure that would be shown on the page. The player can be divided into the following portions</a:t>
            </a:r>
            <a:r>
              <a:rPr lang="en-US" dirty="0"/>
              <a:t>:</a:t>
            </a:r>
            <a:endParaRPr dirty="0"/>
          </a:p>
        </p:txBody>
      </p:sp>
      <p:sp>
        <p:nvSpPr>
          <p:cNvPr id="8" name="Rectangle 7"/>
          <p:cNvSpPr/>
          <p:nvPr/>
        </p:nvSpPr>
        <p:spPr>
          <a:xfrm>
            <a:off x="1978615" y="2964875"/>
            <a:ext cx="9540285" cy="707886"/>
          </a:xfrm>
          <a:prstGeom prst="rect">
            <a:avLst/>
          </a:prstGeom>
        </p:spPr>
        <p:txBody>
          <a:bodyPr wrap="square">
            <a:spAutoFit/>
          </a:bodyPr>
          <a:lstStyle/>
          <a:p>
            <a:r>
              <a:rPr lang="en-US" sz="2000" dirty="0" smtClean="0"/>
              <a:t>This section shows the details of the current track being played. It includes the track number, track album, track name and track artist.</a:t>
            </a:r>
            <a:endParaRPr lang="en-US" sz="2000" dirty="0"/>
          </a:p>
        </p:txBody>
      </p:sp>
      <p:sp>
        <p:nvSpPr>
          <p:cNvPr id="9" name="Rectangle 8"/>
          <p:cNvSpPr/>
          <p:nvPr/>
        </p:nvSpPr>
        <p:spPr>
          <a:xfrm>
            <a:off x="1653434" y="3735129"/>
            <a:ext cx="9221686" cy="523220"/>
          </a:xfrm>
          <a:prstGeom prst="rect">
            <a:avLst/>
          </a:prstGeom>
        </p:spPr>
        <p:txBody>
          <a:bodyPr wrap="square">
            <a:spAutoFit/>
          </a:bodyPr>
          <a:lstStyle/>
          <a:p>
            <a:pPr marL="285750" indent="-285750" fontAlgn="base">
              <a:buFont typeface="Wingdings" panose="05000000000000000000" pitchFamily="2" charset="2"/>
              <a:buChar char="§"/>
            </a:pPr>
            <a:r>
              <a:rPr lang="en-US" sz="2800" dirty="0" smtClean="0"/>
              <a:t> Buttons Portion:</a:t>
            </a:r>
            <a:r>
              <a:rPr lang="en-US" dirty="0" smtClean="0"/>
              <a:t> </a:t>
            </a:r>
          </a:p>
        </p:txBody>
      </p:sp>
      <p:sp>
        <p:nvSpPr>
          <p:cNvPr id="10" name="Rectangle 9"/>
          <p:cNvSpPr/>
          <p:nvPr/>
        </p:nvSpPr>
        <p:spPr>
          <a:xfrm>
            <a:off x="1702844" y="2356427"/>
            <a:ext cx="3406186" cy="523220"/>
          </a:xfrm>
          <a:prstGeom prst="rect">
            <a:avLst/>
          </a:prstGeom>
        </p:spPr>
        <p:txBody>
          <a:bodyPr wrap="square">
            <a:spAutoFit/>
          </a:bodyPr>
          <a:lstStyle/>
          <a:p>
            <a:pPr marL="342900" indent="-342900">
              <a:buFont typeface="Wingdings" panose="05000000000000000000" pitchFamily="2" charset="2"/>
              <a:buChar char="§"/>
            </a:pPr>
            <a:r>
              <a:rPr lang="en-US" sz="2800" dirty="0" smtClean="0"/>
              <a:t>Details Portion:</a:t>
            </a:r>
            <a:endParaRPr lang="en-US" sz="2800" dirty="0"/>
          </a:p>
        </p:txBody>
      </p:sp>
      <p:sp>
        <p:nvSpPr>
          <p:cNvPr id="82" name="Rectangle 81"/>
          <p:cNvSpPr/>
          <p:nvPr/>
        </p:nvSpPr>
        <p:spPr>
          <a:xfrm>
            <a:off x="1978615" y="4019462"/>
            <a:ext cx="9221686" cy="1600438"/>
          </a:xfrm>
          <a:prstGeom prst="rect">
            <a:avLst/>
          </a:prstGeom>
        </p:spPr>
        <p:txBody>
          <a:bodyPr wrap="square">
            <a:spAutoFit/>
          </a:bodyPr>
          <a:lstStyle/>
          <a:p>
            <a:pPr fontAlgn="base"/>
            <a:endParaRPr lang="en-US" dirty="0" smtClean="0"/>
          </a:p>
          <a:p>
            <a:pPr fontAlgn="base"/>
            <a:r>
              <a:rPr lang="en-US" sz="2000" dirty="0" smtClean="0"/>
              <a:t>This section shows the buttons that are used to control the playback of the track. It includes the play/pause button, the previous and next track buttons. They would have an </a:t>
            </a:r>
            <a:r>
              <a:rPr lang="en-US" sz="2000" dirty="0" err="1" smtClean="0"/>
              <a:t>onclick</a:t>
            </a:r>
            <a:r>
              <a:rPr lang="en-US" sz="2000" dirty="0" smtClean="0"/>
              <a:t>() method that calls a specific function defined in the JavaScript file.</a:t>
            </a:r>
            <a:endParaRPr lang="en-US" sz="2000" dirty="0"/>
          </a:p>
        </p:txBody>
      </p:sp>
      <p:grpSp>
        <p:nvGrpSpPr>
          <p:cNvPr id="83" name="Google Shape;200;p28"/>
          <p:cNvGrpSpPr/>
          <p:nvPr/>
        </p:nvGrpSpPr>
        <p:grpSpPr>
          <a:xfrm>
            <a:off x="3750067" y="5933607"/>
            <a:ext cx="5484800" cy="194803"/>
            <a:chOff x="3974600" y="4154930"/>
            <a:chExt cx="4113600" cy="146102"/>
          </a:xfrm>
        </p:grpSpPr>
        <p:sp>
          <p:nvSpPr>
            <p:cNvPr id="84" name="Google Shape;201;p28"/>
            <p:cNvSpPr/>
            <p:nvPr/>
          </p:nvSpPr>
          <p:spPr>
            <a:xfrm>
              <a:off x="3974600" y="4214463"/>
              <a:ext cx="4113600" cy="39000"/>
            </a:xfrm>
            <a:prstGeom prst="roundRect">
              <a:avLst>
                <a:gd name="adj" fmla="val 50000"/>
              </a:avLst>
            </a:pr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5" name="Google Shape;202;p28"/>
            <p:cNvSpPr/>
            <p:nvPr/>
          </p:nvSpPr>
          <p:spPr>
            <a:xfrm>
              <a:off x="3974600" y="4214503"/>
              <a:ext cx="646900" cy="38915"/>
            </a:xfrm>
            <a:custGeom>
              <a:avLst/>
              <a:gdLst/>
              <a:ahLst/>
              <a:cxnLst/>
              <a:rect l="l" t="t" r="r" b="b"/>
              <a:pathLst>
                <a:path w="11304" h="680" extrusionOk="0">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6" name="Google Shape;203;p28"/>
            <p:cNvSpPr/>
            <p:nvPr/>
          </p:nvSpPr>
          <p:spPr>
            <a:xfrm>
              <a:off x="4519857" y="4154930"/>
              <a:ext cx="146045" cy="146102"/>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7" name="Google Shape;204;p28"/>
            <p:cNvSpPr/>
            <p:nvPr/>
          </p:nvSpPr>
          <p:spPr>
            <a:xfrm>
              <a:off x="4564265" y="4199395"/>
              <a:ext cx="57228" cy="57170"/>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88" name="Google Shape;205;p28"/>
          <p:cNvGrpSpPr/>
          <p:nvPr/>
        </p:nvGrpSpPr>
        <p:grpSpPr>
          <a:xfrm>
            <a:off x="1653434" y="5709233"/>
            <a:ext cx="1752503" cy="642792"/>
            <a:chOff x="2402125" y="3986650"/>
            <a:chExt cx="1314377" cy="482094"/>
          </a:xfrm>
        </p:grpSpPr>
        <p:sp>
          <p:nvSpPr>
            <p:cNvPr id="89" name="Google Shape;206;p28"/>
            <p:cNvSpPr/>
            <p:nvPr/>
          </p:nvSpPr>
          <p:spPr>
            <a:xfrm>
              <a:off x="2821234" y="3986650"/>
              <a:ext cx="492273" cy="482094"/>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0" name="Google Shape;207;p28"/>
            <p:cNvSpPr/>
            <p:nvPr/>
          </p:nvSpPr>
          <p:spPr>
            <a:xfrm>
              <a:off x="3003288" y="4154642"/>
              <a:ext cx="42768" cy="146115"/>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1" name="Google Shape;208;p28"/>
            <p:cNvSpPr/>
            <p:nvPr/>
          </p:nvSpPr>
          <p:spPr>
            <a:xfrm>
              <a:off x="3084404" y="4154642"/>
              <a:ext cx="43393" cy="146115"/>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2" name="Google Shape;209;p28"/>
            <p:cNvSpPr/>
            <p:nvPr/>
          </p:nvSpPr>
          <p:spPr>
            <a:xfrm>
              <a:off x="3455209" y="4097008"/>
              <a:ext cx="261293" cy="261337"/>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3" name="Google Shape;210;p28"/>
            <p:cNvSpPr/>
            <p:nvPr/>
          </p:nvSpPr>
          <p:spPr>
            <a:xfrm>
              <a:off x="3557397" y="4199776"/>
              <a:ext cx="48928" cy="56428"/>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4" name="Google Shape;211;p28"/>
            <p:cNvSpPr/>
            <p:nvPr/>
          </p:nvSpPr>
          <p:spPr>
            <a:xfrm>
              <a:off x="3606281" y="4199776"/>
              <a:ext cx="8125" cy="55803"/>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5" name="Google Shape;212;p28"/>
            <p:cNvSpPr/>
            <p:nvPr/>
          </p:nvSpPr>
          <p:spPr>
            <a:xfrm>
              <a:off x="2402125" y="4097008"/>
              <a:ext cx="260668" cy="261337"/>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6" name="Google Shape;213;p28"/>
            <p:cNvSpPr/>
            <p:nvPr/>
          </p:nvSpPr>
          <p:spPr>
            <a:xfrm>
              <a:off x="2511679" y="4199776"/>
              <a:ext cx="49017" cy="56428"/>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7" name="Google Shape;214;p28"/>
            <p:cNvSpPr/>
            <p:nvPr/>
          </p:nvSpPr>
          <p:spPr>
            <a:xfrm>
              <a:off x="2504268" y="4199776"/>
              <a:ext cx="7455" cy="55803"/>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Tree>
    <p:extLst>
      <p:ext uri="{BB962C8B-B14F-4D97-AF65-F5344CB8AC3E}">
        <p14:creationId xmlns:p14="http://schemas.microsoft.com/office/powerpoint/2010/main" val="14992703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34" name="Google Shape;534;p34"/>
          <p:cNvSpPr txBox="1">
            <a:spLocks noGrp="1"/>
          </p:cNvSpPr>
          <p:nvPr>
            <p:ph type="title"/>
          </p:nvPr>
        </p:nvSpPr>
        <p:spPr>
          <a:xfrm>
            <a:off x="2664467" y="720000"/>
            <a:ext cx="8567600" cy="636800"/>
          </a:xfrm>
          <a:prstGeom prst="rect">
            <a:avLst/>
          </a:prstGeom>
        </p:spPr>
        <p:txBody>
          <a:bodyPr spcFirstLastPara="1" wrap="square" lIns="121900" tIns="0" rIns="121900" bIns="0" anchor="t" anchorCtr="0">
            <a:noAutofit/>
          </a:bodyPr>
          <a:lstStyle/>
          <a:p>
            <a:r>
              <a:rPr lang="en-US" dirty="0" smtClean="0"/>
              <a:t>HTML</a:t>
            </a:r>
            <a:endParaRPr dirty="0"/>
          </a:p>
        </p:txBody>
      </p:sp>
      <p:grpSp>
        <p:nvGrpSpPr>
          <p:cNvPr id="535" name="Google Shape;535;p34"/>
          <p:cNvGrpSpPr/>
          <p:nvPr/>
        </p:nvGrpSpPr>
        <p:grpSpPr>
          <a:xfrm>
            <a:off x="965117" y="736001"/>
            <a:ext cx="1624895" cy="2187887"/>
            <a:chOff x="723837" y="552000"/>
            <a:chExt cx="1218671" cy="1640915"/>
          </a:xfrm>
        </p:grpSpPr>
        <p:sp>
          <p:nvSpPr>
            <p:cNvPr id="536" name="Google Shape;536;p34"/>
            <p:cNvSpPr/>
            <p:nvPr/>
          </p:nvSpPr>
          <p:spPr>
            <a:xfrm>
              <a:off x="729625" y="552000"/>
              <a:ext cx="98100" cy="981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sp>
          <p:nvSpPr>
            <p:cNvPr id="537" name="Google Shape;537;p34"/>
            <p:cNvSpPr/>
            <p:nvPr/>
          </p:nvSpPr>
          <p:spPr>
            <a:xfrm>
              <a:off x="882900" y="552000"/>
              <a:ext cx="98100" cy="98100"/>
            </a:xfrm>
            <a:prstGeom prst="ellipse">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538" name="Google Shape;538;p34"/>
            <p:cNvSpPr/>
            <p:nvPr/>
          </p:nvSpPr>
          <p:spPr>
            <a:xfrm>
              <a:off x="1036175" y="552000"/>
              <a:ext cx="98100" cy="981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539" name="Google Shape;539;p34"/>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540" name="Google Shape;540;p34"/>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sp>
          <p:nvSpPr>
            <p:cNvPr id="541" name="Google Shape;541;p34"/>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542" name="Google Shape;542;p34"/>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grpSp>
          <p:nvGrpSpPr>
            <p:cNvPr id="543" name="Google Shape;543;p34"/>
            <p:cNvGrpSpPr/>
            <p:nvPr/>
          </p:nvGrpSpPr>
          <p:grpSpPr>
            <a:xfrm>
              <a:off x="729630" y="1968358"/>
              <a:ext cx="255615" cy="224557"/>
              <a:chOff x="6184139" y="1980808"/>
              <a:chExt cx="451696" cy="396814"/>
            </a:xfrm>
          </p:grpSpPr>
          <p:sp>
            <p:nvSpPr>
              <p:cNvPr id="544" name="Google Shape;544;p34"/>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45" name="Google Shape;545;p34"/>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546" name="Google Shape;546;p34"/>
            <p:cNvGrpSpPr/>
            <p:nvPr/>
          </p:nvGrpSpPr>
          <p:grpSpPr>
            <a:xfrm>
              <a:off x="729630" y="975085"/>
              <a:ext cx="255615" cy="254967"/>
              <a:chOff x="6184139" y="1220827"/>
              <a:chExt cx="451696" cy="450552"/>
            </a:xfrm>
          </p:grpSpPr>
          <p:sp>
            <p:nvSpPr>
              <p:cNvPr id="547" name="Google Shape;547;p34"/>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48" name="Google Shape;548;p34"/>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49" name="Google Shape;549;p34"/>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550" name="Google Shape;550;p34"/>
            <p:cNvGrpSpPr/>
            <p:nvPr/>
          </p:nvGrpSpPr>
          <p:grpSpPr>
            <a:xfrm>
              <a:off x="723837" y="1482615"/>
              <a:ext cx="267223" cy="233165"/>
              <a:chOff x="6908262" y="1240186"/>
              <a:chExt cx="472209" cy="412024"/>
            </a:xfrm>
          </p:grpSpPr>
          <p:sp>
            <p:nvSpPr>
              <p:cNvPr id="551" name="Google Shape;551;p34"/>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52" name="Google Shape;552;p34"/>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53" name="Google Shape;553;p34"/>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54" name="Google Shape;554;p34"/>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55" name="Google Shape;555;p34"/>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56" name="Google Shape;556;p34"/>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57" name="Google Shape;557;p34"/>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58" name="Google Shape;558;p34"/>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cxnSp>
          <p:nvCxnSpPr>
            <p:cNvPr id="559" name="Google Shape;559;p34"/>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560" name="Google Shape;560;p34"/>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sp>
        <p:nvSpPr>
          <p:cNvPr id="8" name="Rectangle 7"/>
          <p:cNvSpPr/>
          <p:nvPr/>
        </p:nvSpPr>
        <p:spPr>
          <a:xfrm>
            <a:off x="1978614" y="2426875"/>
            <a:ext cx="9540285" cy="830997"/>
          </a:xfrm>
          <a:prstGeom prst="rect">
            <a:avLst/>
          </a:prstGeom>
        </p:spPr>
        <p:txBody>
          <a:bodyPr wrap="square">
            <a:spAutoFit/>
          </a:bodyPr>
          <a:lstStyle/>
          <a:p>
            <a:r>
              <a:rPr lang="en-US" sz="2400" dirty="0" smtClean="0"/>
              <a:t>This section contains the seek slider and volume slider that can be used to control the playback and volume.</a:t>
            </a:r>
            <a:endParaRPr lang="en-US" sz="2400" dirty="0"/>
          </a:p>
        </p:txBody>
      </p:sp>
      <p:sp>
        <p:nvSpPr>
          <p:cNvPr id="10" name="Rectangle 9"/>
          <p:cNvSpPr/>
          <p:nvPr/>
        </p:nvSpPr>
        <p:spPr>
          <a:xfrm>
            <a:off x="1635714" y="1772852"/>
            <a:ext cx="3406186" cy="584775"/>
          </a:xfrm>
          <a:prstGeom prst="rect">
            <a:avLst/>
          </a:prstGeom>
        </p:spPr>
        <p:txBody>
          <a:bodyPr wrap="square">
            <a:spAutoFit/>
          </a:bodyPr>
          <a:lstStyle/>
          <a:p>
            <a:pPr marL="342900" indent="-342900">
              <a:buFont typeface="Wingdings" panose="05000000000000000000" pitchFamily="2" charset="2"/>
              <a:buChar char="§"/>
            </a:pPr>
            <a:r>
              <a:rPr lang="en-US" sz="3200" dirty="0" smtClean="0"/>
              <a:t>Sliders Portion:</a:t>
            </a:r>
            <a:endParaRPr lang="en-US" sz="3200" dirty="0"/>
          </a:p>
        </p:txBody>
      </p:sp>
      <p:sp>
        <p:nvSpPr>
          <p:cNvPr id="82" name="Rectangle 81"/>
          <p:cNvSpPr/>
          <p:nvPr/>
        </p:nvSpPr>
        <p:spPr>
          <a:xfrm>
            <a:off x="1978614" y="4206880"/>
            <a:ext cx="9221686" cy="523220"/>
          </a:xfrm>
          <a:prstGeom prst="rect">
            <a:avLst/>
          </a:prstGeom>
        </p:spPr>
        <p:txBody>
          <a:bodyPr wrap="square">
            <a:spAutoFit/>
          </a:bodyPr>
          <a:lstStyle/>
          <a:p>
            <a:pPr fontAlgn="base"/>
            <a:r>
              <a:rPr lang="en-US" sz="2800" dirty="0" smtClean="0"/>
              <a:t> </a:t>
            </a:r>
            <a:r>
              <a:rPr lang="en-US" dirty="0" smtClean="0"/>
              <a:t> </a:t>
            </a:r>
          </a:p>
        </p:txBody>
      </p:sp>
      <p:grpSp>
        <p:nvGrpSpPr>
          <p:cNvPr id="35" name="Google Shape;200;p28"/>
          <p:cNvGrpSpPr/>
          <p:nvPr/>
        </p:nvGrpSpPr>
        <p:grpSpPr>
          <a:xfrm>
            <a:off x="3851667" y="5819307"/>
            <a:ext cx="5484800" cy="194803"/>
            <a:chOff x="3974600" y="4154930"/>
            <a:chExt cx="4113600" cy="146102"/>
          </a:xfrm>
        </p:grpSpPr>
        <p:sp>
          <p:nvSpPr>
            <p:cNvPr id="36" name="Google Shape;201;p28"/>
            <p:cNvSpPr/>
            <p:nvPr/>
          </p:nvSpPr>
          <p:spPr>
            <a:xfrm>
              <a:off x="3974600" y="4214463"/>
              <a:ext cx="4113600" cy="39000"/>
            </a:xfrm>
            <a:prstGeom prst="roundRect">
              <a:avLst>
                <a:gd name="adj" fmla="val 50000"/>
              </a:avLst>
            </a:pr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 name="Google Shape;202;p28"/>
            <p:cNvSpPr/>
            <p:nvPr/>
          </p:nvSpPr>
          <p:spPr>
            <a:xfrm>
              <a:off x="3974600" y="4214503"/>
              <a:ext cx="646900" cy="38915"/>
            </a:xfrm>
            <a:custGeom>
              <a:avLst/>
              <a:gdLst/>
              <a:ahLst/>
              <a:cxnLst/>
              <a:rect l="l" t="t" r="r" b="b"/>
              <a:pathLst>
                <a:path w="11304" h="680" extrusionOk="0">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 name="Google Shape;203;p28"/>
            <p:cNvSpPr/>
            <p:nvPr/>
          </p:nvSpPr>
          <p:spPr>
            <a:xfrm>
              <a:off x="4519857" y="4154930"/>
              <a:ext cx="146045" cy="146102"/>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 name="Google Shape;204;p28"/>
            <p:cNvSpPr/>
            <p:nvPr/>
          </p:nvSpPr>
          <p:spPr>
            <a:xfrm>
              <a:off x="4564265" y="4199395"/>
              <a:ext cx="57228" cy="57170"/>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40" name="Google Shape;205;p28"/>
          <p:cNvGrpSpPr/>
          <p:nvPr/>
        </p:nvGrpSpPr>
        <p:grpSpPr>
          <a:xfrm>
            <a:off x="1755034" y="5594933"/>
            <a:ext cx="1752503" cy="642792"/>
            <a:chOff x="2402125" y="3986650"/>
            <a:chExt cx="1314377" cy="482094"/>
          </a:xfrm>
        </p:grpSpPr>
        <p:sp>
          <p:nvSpPr>
            <p:cNvPr id="41" name="Google Shape;206;p28"/>
            <p:cNvSpPr/>
            <p:nvPr/>
          </p:nvSpPr>
          <p:spPr>
            <a:xfrm>
              <a:off x="2821234" y="3986650"/>
              <a:ext cx="492273" cy="482094"/>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 name="Google Shape;207;p28"/>
            <p:cNvSpPr/>
            <p:nvPr/>
          </p:nvSpPr>
          <p:spPr>
            <a:xfrm>
              <a:off x="3003288" y="4154642"/>
              <a:ext cx="42768" cy="146115"/>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 name="Google Shape;208;p28"/>
            <p:cNvSpPr/>
            <p:nvPr/>
          </p:nvSpPr>
          <p:spPr>
            <a:xfrm>
              <a:off x="3084404" y="4154642"/>
              <a:ext cx="43393" cy="146115"/>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 name="Google Shape;209;p28"/>
            <p:cNvSpPr/>
            <p:nvPr/>
          </p:nvSpPr>
          <p:spPr>
            <a:xfrm>
              <a:off x="3455209" y="4097008"/>
              <a:ext cx="261293" cy="261337"/>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 name="Google Shape;210;p28"/>
            <p:cNvSpPr/>
            <p:nvPr/>
          </p:nvSpPr>
          <p:spPr>
            <a:xfrm>
              <a:off x="3557397" y="4199776"/>
              <a:ext cx="48928" cy="56428"/>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 name="Google Shape;211;p28"/>
            <p:cNvSpPr/>
            <p:nvPr/>
          </p:nvSpPr>
          <p:spPr>
            <a:xfrm>
              <a:off x="3606281" y="4199776"/>
              <a:ext cx="8125" cy="55803"/>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 name="Google Shape;212;p28"/>
            <p:cNvSpPr/>
            <p:nvPr/>
          </p:nvSpPr>
          <p:spPr>
            <a:xfrm>
              <a:off x="2402125" y="4097008"/>
              <a:ext cx="260668" cy="261337"/>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 name="Google Shape;213;p28"/>
            <p:cNvSpPr/>
            <p:nvPr/>
          </p:nvSpPr>
          <p:spPr>
            <a:xfrm>
              <a:off x="2511679" y="4199776"/>
              <a:ext cx="49017" cy="56428"/>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 name="Google Shape;214;p28"/>
            <p:cNvSpPr/>
            <p:nvPr/>
          </p:nvSpPr>
          <p:spPr>
            <a:xfrm>
              <a:off x="2504268" y="4199776"/>
              <a:ext cx="7455" cy="55803"/>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Tree>
    <p:extLst>
      <p:ext uri="{BB962C8B-B14F-4D97-AF65-F5344CB8AC3E}">
        <p14:creationId xmlns:p14="http://schemas.microsoft.com/office/powerpoint/2010/main" val="36840954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34" name="Google Shape;534;p34"/>
          <p:cNvSpPr txBox="1">
            <a:spLocks noGrp="1"/>
          </p:cNvSpPr>
          <p:nvPr>
            <p:ph type="title"/>
          </p:nvPr>
        </p:nvSpPr>
        <p:spPr>
          <a:xfrm>
            <a:off x="2658375" y="728382"/>
            <a:ext cx="8567600" cy="636800"/>
          </a:xfrm>
          <a:prstGeom prst="rect">
            <a:avLst/>
          </a:prstGeom>
        </p:spPr>
        <p:txBody>
          <a:bodyPr spcFirstLastPara="1" wrap="square" lIns="121900" tIns="0" rIns="121900" bIns="0" anchor="t" anchorCtr="0">
            <a:noAutofit/>
          </a:bodyPr>
          <a:lstStyle/>
          <a:p>
            <a:r>
              <a:rPr lang="en-US" dirty="0" smtClean="0"/>
              <a:t>CSS STYLING</a:t>
            </a:r>
            <a:endParaRPr dirty="0"/>
          </a:p>
        </p:txBody>
      </p:sp>
      <p:grpSp>
        <p:nvGrpSpPr>
          <p:cNvPr id="535" name="Google Shape;535;p34"/>
          <p:cNvGrpSpPr/>
          <p:nvPr/>
        </p:nvGrpSpPr>
        <p:grpSpPr>
          <a:xfrm>
            <a:off x="965117" y="736001"/>
            <a:ext cx="1624895" cy="2187887"/>
            <a:chOff x="723837" y="552000"/>
            <a:chExt cx="1218671" cy="1640915"/>
          </a:xfrm>
        </p:grpSpPr>
        <p:sp>
          <p:nvSpPr>
            <p:cNvPr id="536" name="Google Shape;536;p34"/>
            <p:cNvSpPr/>
            <p:nvPr/>
          </p:nvSpPr>
          <p:spPr>
            <a:xfrm>
              <a:off x="729625" y="552000"/>
              <a:ext cx="98100" cy="981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sp>
          <p:nvSpPr>
            <p:cNvPr id="537" name="Google Shape;537;p34"/>
            <p:cNvSpPr/>
            <p:nvPr/>
          </p:nvSpPr>
          <p:spPr>
            <a:xfrm>
              <a:off x="882900" y="552000"/>
              <a:ext cx="98100" cy="98100"/>
            </a:xfrm>
            <a:prstGeom prst="ellipse">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538" name="Google Shape;538;p34"/>
            <p:cNvSpPr/>
            <p:nvPr/>
          </p:nvSpPr>
          <p:spPr>
            <a:xfrm>
              <a:off x="1036175" y="552000"/>
              <a:ext cx="98100" cy="981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539" name="Google Shape;539;p34"/>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540" name="Google Shape;540;p34"/>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sp>
          <p:nvSpPr>
            <p:cNvPr id="541" name="Google Shape;541;p34"/>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542" name="Google Shape;542;p34"/>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grpSp>
          <p:nvGrpSpPr>
            <p:cNvPr id="543" name="Google Shape;543;p34"/>
            <p:cNvGrpSpPr/>
            <p:nvPr/>
          </p:nvGrpSpPr>
          <p:grpSpPr>
            <a:xfrm>
              <a:off x="729630" y="1968358"/>
              <a:ext cx="255615" cy="224557"/>
              <a:chOff x="6184139" y="1980808"/>
              <a:chExt cx="451696" cy="396814"/>
            </a:xfrm>
          </p:grpSpPr>
          <p:sp>
            <p:nvSpPr>
              <p:cNvPr id="544" name="Google Shape;544;p34"/>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45" name="Google Shape;545;p34"/>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546" name="Google Shape;546;p34"/>
            <p:cNvGrpSpPr/>
            <p:nvPr/>
          </p:nvGrpSpPr>
          <p:grpSpPr>
            <a:xfrm>
              <a:off x="729630" y="975085"/>
              <a:ext cx="255615" cy="254967"/>
              <a:chOff x="6184139" y="1220827"/>
              <a:chExt cx="451696" cy="450552"/>
            </a:xfrm>
          </p:grpSpPr>
          <p:sp>
            <p:nvSpPr>
              <p:cNvPr id="547" name="Google Shape;547;p34"/>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48" name="Google Shape;548;p34"/>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49" name="Google Shape;549;p34"/>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550" name="Google Shape;550;p34"/>
            <p:cNvGrpSpPr/>
            <p:nvPr/>
          </p:nvGrpSpPr>
          <p:grpSpPr>
            <a:xfrm>
              <a:off x="723837" y="1482615"/>
              <a:ext cx="267223" cy="233165"/>
              <a:chOff x="6908262" y="1240186"/>
              <a:chExt cx="472209" cy="412024"/>
            </a:xfrm>
          </p:grpSpPr>
          <p:sp>
            <p:nvSpPr>
              <p:cNvPr id="551" name="Google Shape;551;p34"/>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52" name="Google Shape;552;p34"/>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53" name="Google Shape;553;p34"/>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54" name="Google Shape;554;p34"/>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55" name="Google Shape;555;p34"/>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56" name="Google Shape;556;p34"/>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57" name="Google Shape;557;p34"/>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58" name="Google Shape;558;p34"/>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cxnSp>
          <p:nvCxnSpPr>
            <p:cNvPr id="559" name="Google Shape;559;p34"/>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560" name="Google Shape;560;p34"/>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sp>
        <p:nvSpPr>
          <p:cNvPr id="8" name="Rectangle 7"/>
          <p:cNvSpPr/>
          <p:nvPr/>
        </p:nvSpPr>
        <p:spPr>
          <a:xfrm>
            <a:off x="1774314" y="2310342"/>
            <a:ext cx="9425986" cy="1015663"/>
          </a:xfrm>
          <a:prstGeom prst="rect">
            <a:avLst/>
          </a:prstGeom>
        </p:spPr>
        <p:txBody>
          <a:bodyPr wrap="square">
            <a:spAutoFit/>
          </a:bodyPr>
          <a:lstStyle/>
          <a:p>
            <a:pPr algn="just"/>
            <a:r>
              <a:rPr lang="en-US" sz="2000" b="1" dirty="0"/>
              <a:t>Cascading Style Sheets</a:t>
            </a:r>
            <a:r>
              <a:rPr lang="en-US" sz="2000" dirty="0"/>
              <a:t> (</a:t>
            </a:r>
            <a:r>
              <a:rPr lang="en-US" sz="2000" b="1" dirty="0"/>
              <a:t>CSS</a:t>
            </a:r>
            <a:r>
              <a:rPr lang="en-US" sz="2000" dirty="0"/>
              <a:t>) is a </a:t>
            </a:r>
            <a:r>
              <a:rPr lang="en-US" sz="2000" u="sng" dirty="0">
                <a:hlinkClick r:id="rId3"/>
              </a:rPr>
              <a:t>stylesheet</a:t>
            </a:r>
            <a:r>
              <a:rPr lang="en-US" sz="2000" dirty="0"/>
              <a:t> language used to describe the presentation of a document written in </a:t>
            </a:r>
            <a:r>
              <a:rPr lang="en-US" sz="2000" u="sng" dirty="0">
                <a:hlinkClick r:id="rId4"/>
              </a:rPr>
              <a:t>HTML</a:t>
            </a:r>
            <a:r>
              <a:rPr lang="en-US" sz="2000" dirty="0"/>
              <a:t> or </a:t>
            </a:r>
            <a:r>
              <a:rPr lang="en-US" sz="2000" u="sng" dirty="0" smtClean="0">
                <a:hlinkClick r:id="rId5"/>
              </a:rPr>
              <a:t>XML</a:t>
            </a:r>
            <a:r>
              <a:rPr lang="en-US" sz="2000" dirty="0" smtClean="0"/>
              <a:t>. </a:t>
            </a:r>
            <a:r>
              <a:rPr lang="en-US" sz="2000" dirty="0"/>
              <a:t>CSS describes how elements should be rendered on screen, on paper, in speech, or on other media.</a:t>
            </a:r>
          </a:p>
        </p:txBody>
      </p:sp>
      <p:sp>
        <p:nvSpPr>
          <p:cNvPr id="82" name="Rectangle 81"/>
          <p:cNvSpPr/>
          <p:nvPr/>
        </p:nvSpPr>
        <p:spPr>
          <a:xfrm>
            <a:off x="1978614" y="4206880"/>
            <a:ext cx="9221686" cy="523220"/>
          </a:xfrm>
          <a:prstGeom prst="rect">
            <a:avLst/>
          </a:prstGeom>
        </p:spPr>
        <p:txBody>
          <a:bodyPr wrap="square">
            <a:spAutoFit/>
          </a:bodyPr>
          <a:lstStyle/>
          <a:p>
            <a:pPr fontAlgn="base"/>
            <a:r>
              <a:rPr lang="en-US" sz="2800" dirty="0" smtClean="0"/>
              <a:t> </a:t>
            </a:r>
            <a:r>
              <a:rPr lang="en-US" dirty="0" smtClean="0"/>
              <a:t> </a:t>
            </a:r>
          </a:p>
        </p:txBody>
      </p:sp>
      <p:sp>
        <p:nvSpPr>
          <p:cNvPr id="2" name="Rectangle 1"/>
          <p:cNvSpPr/>
          <p:nvPr/>
        </p:nvSpPr>
        <p:spPr>
          <a:xfrm>
            <a:off x="1839958" y="3543300"/>
            <a:ext cx="6719841" cy="1631216"/>
          </a:xfrm>
          <a:prstGeom prst="rect">
            <a:avLst/>
          </a:prstGeom>
        </p:spPr>
        <p:txBody>
          <a:bodyPr wrap="square">
            <a:spAutoFit/>
          </a:bodyPr>
          <a:lstStyle/>
          <a:p>
            <a:pPr fontAlgn="base"/>
            <a:r>
              <a:rPr lang="en-US" sz="2000" b="0" i="0" dirty="0" smtClean="0">
                <a:effectLst/>
                <a:latin typeface="urw-din"/>
              </a:rPr>
              <a:t>There are three types of CSS which are given below: </a:t>
            </a:r>
            <a:br>
              <a:rPr lang="en-US" sz="2000" b="0" i="0" dirty="0" smtClean="0">
                <a:effectLst/>
                <a:latin typeface="urw-din"/>
              </a:rPr>
            </a:br>
            <a:r>
              <a:rPr lang="en-US" sz="2000" b="0" i="0" dirty="0" smtClean="0">
                <a:effectLst/>
                <a:latin typeface="urw-din"/>
              </a:rPr>
              <a:t> </a:t>
            </a:r>
          </a:p>
          <a:p>
            <a:pPr fontAlgn="base">
              <a:buFont typeface="Arial" panose="020B0604020202020204" pitchFamily="34" charset="0"/>
              <a:buChar char="•"/>
            </a:pPr>
            <a:r>
              <a:rPr lang="en-US" sz="2000" b="0" i="0" dirty="0" smtClean="0">
                <a:effectLst/>
                <a:latin typeface="urw-din"/>
              </a:rPr>
              <a:t>Inline CSS</a:t>
            </a:r>
          </a:p>
          <a:p>
            <a:pPr fontAlgn="base">
              <a:buFont typeface="Arial" panose="020B0604020202020204" pitchFamily="34" charset="0"/>
              <a:buChar char="•"/>
            </a:pPr>
            <a:r>
              <a:rPr lang="en-US" sz="2000" b="0" i="0" dirty="0" smtClean="0">
                <a:effectLst/>
                <a:latin typeface="urw-din"/>
              </a:rPr>
              <a:t>Internal or Embedded CSS</a:t>
            </a:r>
          </a:p>
          <a:p>
            <a:pPr fontAlgn="base">
              <a:buFont typeface="Arial" panose="020B0604020202020204" pitchFamily="34" charset="0"/>
              <a:buChar char="•"/>
            </a:pPr>
            <a:r>
              <a:rPr lang="en-US" sz="2000" b="0" i="0" dirty="0" smtClean="0">
                <a:effectLst/>
                <a:latin typeface="urw-din"/>
              </a:rPr>
              <a:t>External CSS</a:t>
            </a:r>
            <a:endParaRPr lang="en-US" sz="2000" b="0" i="0" dirty="0">
              <a:effectLst/>
              <a:latin typeface="urw-din"/>
            </a:endParaRPr>
          </a:p>
        </p:txBody>
      </p:sp>
      <p:sp>
        <p:nvSpPr>
          <p:cNvPr id="33" name="Google Shape;962;p39"/>
          <p:cNvSpPr/>
          <p:nvPr/>
        </p:nvSpPr>
        <p:spPr>
          <a:xfrm>
            <a:off x="3775467" y="5898684"/>
            <a:ext cx="5484800" cy="52000"/>
          </a:xfrm>
          <a:prstGeom prst="roundRect">
            <a:avLst>
              <a:gd name="adj" fmla="val 50000"/>
            </a:avLst>
          </a:prstGeom>
          <a:solidFill>
            <a:schemeClr val="accent3"/>
          </a:solidFill>
          <a:ln>
            <a:noFill/>
          </a:ln>
        </p:spPr>
        <p:txBody>
          <a:bodyPr spcFirstLastPara="1" wrap="square" lIns="121900" tIns="121900" rIns="121900" bIns="121900" anchor="ctr" anchorCtr="0">
            <a:noAutofit/>
          </a:bodyPr>
          <a:lstStyle/>
          <a:p>
            <a:endParaRPr sz="2400"/>
          </a:p>
        </p:txBody>
      </p:sp>
      <p:sp>
        <p:nvSpPr>
          <p:cNvPr id="34" name="Google Shape;963;p39"/>
          <p:cNvSpPr/>
          <p:nvPr/>
        </p:nvSpPr>
        <p:spPr>
          <a:xfrm>
            <a:off x="3775467" y="5898738"/>
            <a:ext cx="862533" cy="51887"/>
          </a:xfrm>
          <a:custGeom>
            <a:avLst/>
            <a:gdLst/>
            <a:ahLst/>
            <a:cxnLst/>
            <a:rect l="l" t="t" r="r" b="b"/>
            <a:pathLst>
              <a:path w="11304" h="680" extrusionOk="0">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spcFirstLastPara="1" wrap="square" lIns="121900" tIns="121900" rIns="121900" bIns="121900" anchor="ctr" anchorCtr="0">
            <a:noAutofit/>
          </a:bodyPr>
          <a:lstStyle/>
          <a:p>
            <a:endParaRPr sz="2400"/>
          </a:p>
        </p:txBody>
      </p:sp>
      <p:grpSp>
        <p:nvGrpSpPr>
          <p:cNvPr id="35" name="Google Shape;964;p39"/>
          <p:cNvGrpSpPr/>
          <p:nvPr/>
        </p:nvGrpSpPr>
        <p:grpSpPr>
          <a:xfrm>
            <a:off x="4502477" y="5819307"/>
            <a:ext cx="194727" cy="194803"/>
            <a:chOff x="4519857" y="4154930"/>
            <a:chExt cx="146045" cy="146102"/>
          </a:xfrm>
        </p:grpSpPr>
        <p:sp>
          <p:nvSpPr>
            <p:cNvPr id="36" name="Google Shape;965;p39"/>
            <p:cNvSpPr/>
            <p:nvPr/>
          </p:nvSpPr>
          <p:spPr>
            <a:xfrm>
              <a:off x="4519857" y="4154930"/>
              <a:ext cx="146045" cy="146102"/>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7" name="Google Shape;966;p39"/>
            <p:cNvSpPr/>
            <p:nvPr/>
          </p:nvSpPr>
          <p:spPr>
            <a:xfrm>
              <a:off x="4564265" y="4199395"/>
              <a:ext cx="57228" cy="57170"/>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121900" tIns="121900" rIns="121900" bIns="121900" anchor="ctr" anchorCtr="0">
              <a:noAutofit/>
            </a:bodyPr>
            <a:lstStyle/>
            <a:p>
              <a:endParaRPr sz="2400"/>
            </a:p>
          </p:txBody>
        </p:sp>
      </p:grpSp>
      <p:grpSp>
        <p:nvGrpSpPr>
          <p:cNvPr id="38" name="Google Shape;967;p39"/>
          <p:cNvGrpSpPr/>
          <p:nvPr/>
        </p:nvGrpSpPr>
        <p:grpSpPr>
          <a:xfrm>
            <a:off x="2237646" y="5594933"/>
            <a:ext cx="656364" cy="642792"/>
            <a:chOff x="2821234" y="3986650"/>
            <a:chExt cx="492273" cy="482094"/>
          </a:xfrm>
        </p:grpSpPr>
        <p:sp>
          <p:nvSpPr>
            <p:cNvPr id="39" name="Google Shape;968;p39"/>
            <p:cNvSpPr/>
            <p:nvPr/>
          </p:nvSpPr>
          <p:spPr>
            <a:xfrm>
              <a:off x="2821234" y="3986650"/>
              <a:ext cx="492273" cy="482094"/>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121900" tIns="121900" rIns="121900" bIns="121900" anchor="ctr" anchorCtr="0">
              <a:noAutofit/>
            </a:bodyPr>
            <a:lstStyle/>
            <a:p>
              <a:endParaRPr sz="2400"/>
            </a:p>
          </p:txBody>
        </p:sp>
        <p:sp>
          <p:nvSpPr>
            <p:cNvPr id="40" name="Google Shape;969;p39"/>
            <p:cNvSpPr/>
            <p:nvPr/>
          </p:nvSpPr>
          <p:spPr>
            <a:xfrm>
              <a:off x="3003288" y="4154642"/>
              <a:ext cx="42768" cy="146115"/>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1" name="Google Shape;970;p39"/>
            <p:cNvSpPr/>
            <p:nvPr/>
          </p:nvSpPr>
          <p:spPr>
            <a:xfrm>
              <a:off x="3084404" y="4154642"/>
              <a:ext cx="43393" cy="146115"/>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grpSp>
      <p:grpSp>
        <p:nvGrpSpPr>
          <p:cNvPr id="42" name="Google Shape;971;p39"/>
          <p:cNvGrpSpPr/>
          <p:nvPr/>
        </p:nvGrpSpPr>
        <p:grpSpPr>
          <a:xfrm>
            <a:off x="3082946" y="5742078"/>
            <a:ext cx="348391" cy="348449"/>
            <a:chOff x="3455209" y="4097008"/>
            <a:chExt cx="261293" cy="261337"/>
          </a:xfrm>
        </p:grpSpPr>
        <p:sp>
          <p:nvSpPr>
            <p:cNvPr id="43" name="Google Shape;972;p39"/>
            <p:cNvSpPr/>
            <p:nvPr/>
          </p:nvSpPr>
          <p:spPr>
            <a:xfrm>
              <a:off x="3455209" y="4097008"/>
              <a:ext cx="261293" cy="261337"/>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4" name="Google Shape;973;p39"/>
            <p:cNvSpPr/>
            <p:nvPr/>
          </p:nvSpPr>
          <p:spPr>
            <a:xfrm>
              <a:off x="3557397" y="4199776"/>
              <a:ext cx="48928" cy="56428"/>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5" name="Google Shape;974;p39"/>
            <p:cNvSpPr/>
            <p:nvPr/>
          </p:nvSpPr>
          <p:spPr>
            <a:xfrm>
              <a:off x="3606281" y="4199776"/>
              <a:ext cx="8125" cy="55803"/>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46" name="Google Shape;975;p39"/>
          <p:cNvGrpSpPr/>
          <p:nvPr/>
        </p:nvGrpSpPr>
        <p:grpSpPr>
          <a:xfrm>
            <a:off x="1678834" y="5742078"/>
            <a:ext cx="347557" cy="348449"/>
            <a:chOff x="2402125" y="4097008"/>
            <a:chExt cx="260668" cy="261337"/>
          </a:xfrm>
        </p:grpSpPr>
        <p:sp>
          <p:nvSpPr>
            <p:cNvPr id="47" name="Google Shape;976;p39"/>
            <p:cNvSpPr/>
            <p:nvPr/>
          </p:nvSpPr>
          <p:spPr>
            <a:xfrm>
              <a:off x="2402125" y="4097008"/>
              <a:ext cx="260668" cy="261337"/>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8" name="Google Shape;977;p39"/>
            <p:cNvSpPr/>
            <p:nvPr/>
          </p:nvSpPr>
          <p:spPr>
            <a:xfrm>
              <a:off x="2511679" y="4199776"/>
              <a:ext cx="49017" cy="56428"/>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9" name="Google Shape;978;p39"/>
            <p:cNvSpPr/>
            <p:nvPr/>
          </p:nvSpPr>
          <p:spPr>
            <a:xfrm>
              <a:off x="2504268" y="4199776"/>
              <a:ext cx="7455" cy="55803"/>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2041162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34" name="Google Shape;534;p34"/>
          <p:cNvSpPr txBox="1">
            <a:spLocks noGrp="1"/>
          </p:cNvSpPr>
          <p:nvPr>
            <p:ph type="title"/>
          </p:nvPr>
        </p:nvSpPr>
        <p:spPr>
          <a:xfrm>
            <a:off x="2658375" y="728382"/>
            <a:ext cx="8567600" cy="636800"/>
          </a:xfrm>
          <a:prstGeom prst="rect">
            <a:avLst/>
          </a:prstGeom>
        </p:spPr>
        <p:txBody>
          <a:bodyPr spcFirstLastPara="1" wrap="square" lIns="121900" tIns="0" rIns="121900" bIns="0" anchor="t" anchorCtr="0">
            <a:noAutofit/>
          </a:bodyPr>
          <a:lstStyle/>
          <a:p>
            <a:r>
              <a:rPr lang="en-US" dirty="0" smtClean="0"/>
              <a:t>JAVASCRIPT</a:t>
            </a:r>
            <a:endParaRPr dirty="0"/>
          </a:p>
        </p:txBody>
      </p:sp>
      <p:grpSp>
        <p:nvGrpSpPr>
          <p:cNvPr id="535" name="Google Shape;535;p34"/>
          <p:cNvGrpSpPr/>
          <p:nvPr/>
        </p:nvGrpSpPr>
        <p:grpSpPr>
          <a:xfrm>
            <a:off x="965117" y="736001"/>
            <a:ext cx="1624895" cy="2187887"/>
            <a:chOff x="723837" y="552000"/>
            <a:chExt cx="1218671" cy="1640915"/>
          </a:xfrm>
        </p:grpSpPr>
        <p:sp>
          <p:nvSpPr>
            <p:cNvPr id="536" name="Google Shape;536;p34"/>
            <p:cNvSpPr/>
            <p:nvPr/>
          </p:nvSpPr>
          <p:spPr>
            <a:xfrm>
              <a:off x="729625" y="552000"/>
              <a:ext cx="98100" cy="981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sp>
          <p:nvSpPr>
            <p:cNvPr id="537" name="Google Shape;537;p34"/>
            <p:cNvSpPr/>
            <p:nvPr/>
          </p:nvSpPr>
          <p:spPr>
            <a:xfrm>
              <a:off x="882900" y="552000"/>
              <a:ext cx="98100" cy="98100"/>
            </a:xfrm>
            <a:prstGeom prst="ellipse">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538" name="Google Shape;538;p34"/>
            <p:cNvSpPr/>
            <p:nvPr/>
          </p:nvSpPr>
          <p:spPr>
            <a:xfrm>
              <a:off x="1036175" y="552000"/>
              <a:ext cx="98100" cy="981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539" name="Google Shape;539;p34"/>
            <p:cNvSpPr/>
            <p:nvPr/>
          </p:nvSpPr>
          <p:spPr>
            <a:xfrm>
              <a:off x="1379968"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540" name="Google Shape;540;p34"/>
            <p:cNvSpPr/>
            <p:nvPr/>
          </p:nvSpPr>
          <p:spPr>
            <a:xfrm>
              <a:off x="1483960"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sp>
          <p:nvSpPr>
            <p:cNvPr id="541" name="Google Shape;541;p34"/>
            <p:cNvSpPr/>
            <p:nvPr/>
          </p:nvSpPr>
          <p:spPr>
            <a:xfrm flipH="1">
              <a:off x="1686874" y="618464"/>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542" name="Google Shape;542;p34"/>
            <p:cNvSpPr/>
            <p:nvPr/>
          </p:nvSpPr>
          <p:spPr>
            <a:xfrm flipH="1">
              <a:off x="1790866" y="686786"/>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grpSp>
          <p:nvGrpSpPr>
            <p:cNvPr id="543" name="Google Shape;543;p34"/>
            <p:cNvGrpSpPr/>
            <p:nvPr/>
          </p:nvGrpSpPr>
          <p:grpSpPr>
            <a:xfrm>
              <a:off x="729630" y="1968358"/>
              <a:ext cx="255615" cy="224557"/>
              <a:chOff x="6184139" y="1980808"/>
              <a:chExt cx="451696" cy="396814"/>
            </a:xfrm>
          </p:grpSpPr>
          <p:sp>
            <p:nvSpPr>
              <p:cNvPr id="544" name="Google Shape;544;p34"/>
              <p:cNvSpPr/>
              <p:nvPr/>
            </p:nvSpPr>
            <p:spPr>
              <a:xfrm>
                <a:off x="6184139" y="1980808"/>
                <a:ext cx="451696" cy="396814"/>
              </a:xfrm>
              <a:custGeom>
                <a:avLst/>
                <a:gdLst/>
                <a:ahLst/>
                <a:cxnLst/>
                <a:rect l="l" t="t" r="r" b="b"/>
                <a:pathLst>
                  <a:path w="9473" h="8322" extrusionOk="0">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45" name="Google Shape;545;p34"/>
              <p:cNvSpPr/>
              <p:nvPr/>
            </p:nvSpPr>
            <p:spPr>
              <a:xfrm>
                <a:off x="6400384" y="2359892"/>
                <a:ext cx="19216" cy="17499"/>
              </a:xfrm>
              <a:custGeom>
                <a:avLst/>
                <a:gdLst/>
                <a:ahLst/>
                <a:cxnLst/>
                <a:rect l="l" t="t" r="r" b="b"/>
                <a:pathLst>
                  <a:path w="403" h="367" extrusionOk="0">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546" name="Google Shape;546;p34"/>
            <p:cNvGrpSpPr/>
            <p:nvPr/>
          </p:nvGrpSpPr>
          <p:grpSpPr>
            <a:xfrm>
              <a:off x="729630" y="975085"/>
              <a:ext cx="255615" cy="254967"/>
              <a:chOff x="6184139" y="1220827"/>
              <a:chExt cx="451696" cy="450552"/>
            </a:xfrm>
          </p:grpSpPr>
          <p:sp>
            <p:nvSpPr>
              <p:cNvPr id="547" name="Google Shape;547;p34"/>
              <p:cNvSpPr/>
              <p:nvPr/>
            </p:nvSpPr>
            <p:spPr>
              <a:xfrm>
                <a:off x="6353416" y="1390104"/>
                <a:ext cx="117776" cy="137087"/>
              </a:xfrm>
              <a:custGeom>
                <a:avLst/>
                <a:gdLst/>
                <a:ahLst/>
                <a:cxnLst/>
                <a:rect l="l" t="t" r="r" b="b"/>
                <a:pathLst>
                  <a:path w="2470" h="2875" extrusionOk="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48" name="Google Shape;548;p34"/>
              <p:cNvSpPr/>
              <p:nvPr/>
            </p:nvSpPr>
            <p:spPr>
              <a:xfrm>
                <a:off x="6184139" y="1227598"/>
                <a:ext cx="451696" cy="443781"/>
              </a:xfrm>
              <a:custGeom>
                <a:avLst/>
                <a:gdLst/>
                <a:ahLst/>
                <a:cxnLst/>
                <a:rect l="l" t="t" r="r" b="b"/>
                <a:pathLst>
                  <a:path w="9473" h="9307" extrusionOk="0">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49" name="Google Shape;549;p34"/>
              <p:cNvSpPr/>
              <p:nvPr/>
            </p:nvSpPr>
            <p:spPr>
              <a:xfrm>
                <a:off x="6361570" y="1220827"/>
                <a:ext cx="19025" cy="17690"/>
              </a:xfrm>
              <a:custGeom>
                <a:avLst/>
                <a:gdLst/>
                <a:ahLst/>
                <a:cxnLst/>
                <a:rect l="l" t="t" r="r" b="b"/>
                <a:pathLst>
                  <a:path w="399" h="371" extrusionOk="0">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550" name="Google Shape;550;p34"/>
            <p:cNvGrpSpPr/>
            <p:nvPr/>
          </p:nvGrpSpPr>
          <p:grpSpPr>
            <a:xfrm>
              <a:off x="723837" y="1482615"/>
              <a:ext cx="267223" cy="233165"/>
              <a:chOff x="6908262" y="1240186"/>
              <a:chExt cx="472209" cy="412024"/>
            </a:xfrm>
          </p:grpSpPr>
          <p:sp>
            <p:nvSpPr>
              <p:cNvPr id="551" name="Google Shape;551;p34"/>
              <p:cNvSpPr/>
              <p:nvPr/>
            </p:nvSpPr>
            <p:spPr>
              <a:xfrm>
                <a:off x="7105958" y="1594618"/>
                <a:ext cx="76769" cy="17929"/>
              </a:xfrm>
              <a:custGeom>
                <a:avLst/>
                <a:gdLst/>
                <a:ahLst/>
                <a:cxnLst/>
                <a:rect l="l" t="t" r="r" b="b"/>
                <a:pathLst>
                  <a:path w="1610" h="376" extrusionOk="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52" name="Google Shape;552;p34"/>
              <p:cNvSpPr/>
              <p:nvPr/>
            </p:nvSpPr>
            <p:spPr>
              <a:xfrm>
                <a:off x="7080209" y="1365642"/>
                <a:ext cx="136229" cy="159593"/>
              </a:xfrm>
              <a:custGeom>
                <a:avLst/>
                <a:gdLst/>
                <a:ahLst/>
                <a:cxnLst/>
                <a:rect l="l" t="t" r="r" b="b"/>
                <a:pathLst>
                  <a:path w="2857" h="3347" extrusionOk="0">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53" name="Google Shape;553;p34"/>
              <p:cNvSpPr/>
              <p:nvPr/>
            </p:nvSpPr>
            <p:spPr>
              <a:xfrm>
                <a:off x="7019365" y="1240186"/>
                <a:ext cx="249999" cy="412024"/>
              </a:xfrm>
              <a:custGeom>
                <a:avLst/>
                <a:gdLst/>
                <a:ahLst/>
                <a:cxnLst/>
                <a:rect l="l" t="t" r="r" b="b"/>
                <a:pathLst>
                  <a:path w="5243" h="8641" extrusionOk="0">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54" name="Google Shape;554;p34"/>
              <p:cNvSpPr/>
              <p:nvPr/>
            </p:nvSpPr>
            <p:spPr>
              <a:xfrm>
                <a:off x="6955183" y="1401691"/>
                <a:ext cx="41722" cy="97606"/>
              </a:xfrm>
              <a:custGeom>
                <a:avLst/>
                <a:gdLst/>
                <a:ahLst/>
                <a:cxnLst/>
                <a:rect l="l" t="t" r="r" b="b"/>
                <a:pathLst>
                  <a:path w="875" h="2047" extrusionOk="0">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55" name="Google Shape;555;p34"/>
              <p:cNvSpPr/>
              <p:nvPr/>
            </p:nvSpPr>
            <p:spPr>
              <a:xfrm>
                <a:off x="6908262" y="1371269"/>
                <a:ext cx="58220" cy="158592"/>
              </a:xfrm>
              <a:custGeom>
                <a:avLst/>
                <a:gdLst/>
                <a:ahLst/>
                <a:cxnLst/>
                <a:rect l="l" t="t" r="r" b="b"/>
                <a:pathLst>
                  <a:path w="1221" h="3326" extrusionOk="0">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56" name="Google Shape;556;p34"/>
              <p:cNvSpPr/>
              <p:nvPr/>
            </p:nvSpPr>
            <p:spPr>
              <a:xfrm>
                <a:off x="7291781" y="1401691"/>
                <a:ext cx="41722" cy="97606"/>
              </a:xfrm>
              <a:custGeom>
                <a:avLst/>
                <a:gdLst/>
                <a:ahLst/>
                <a:cxnLst/>
                <a:rect l="l" t="t" r="r" b="b"/>
                <a:pathLst>
                  <a:path w="875" h="2047" extrusionOk="0">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57" name="Google Shape;557;p34"/>
              <p:cNvSpPr/>
              <p:nvPr/>
            </p:nvSpPr>
            <p:spPr>
              <a:xfrm>
                <a:off x="7322871" y="1371269"/>
                <a:ext cx="57600" cy="158449"/>
              </a:xfrm>
              <a:custGeom>
                <a:avLst/>
                <a:gdLst/>
                <a:ahLst/>
                <a:cxnLst/>
                <a:rect l="l" t="t" r="r" b="b"/>
                <a:pathLst>
                  <a:path w="1208" h="3323" extrusionOk="0">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558" name="Google Shape;558;p34"/>
              <p:cNvSpPr/>
              <p:nvPr/>
            </p:nvSpPr>
            <p:spPr>
              <a:xfrm>
                <a:off x="7018030" y="1348476"/>
                <a:ext cx="19502" cy="17786"/>
              </a:xfrm>
              <a:custGeom>
                <a:avLst/>
                <a:gdLst/>
                <a:ahLst/>
                <a:cxnLst/>
                <a:rect l="l" t="t" r="r" b="b"/>
                <a:pathLst>
                  <a:path w="409" h="373" extrusionOk="0">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cxnSp>
          <p:nvCxnSpPr>
            <p:cNvPr id="559" name="Google Shape;559;p34"/>
            <p:cNvCxnSpPr/>
            <p:nvPr/>
          </p:nvCxnSpPr>
          <p:spPr>
            <a:xfrm>
              <a:off x="729625" y="1355100"/>
              <a:ext cx="255600" cy="0"/>
            </a:xfrm>
            <a:prstGeom prst="straightConnector1">
              <a:avLst/>
            </a:prstGeom>
            <a:noFill/>
            <a:ln w="9525" cap="flat" cmpd="sng">
              <a:solidFill>
                <a:schemeClr val="dk1"/>
              </a:solidFill>
              <a:prstDash val="solid"/>
              <a:round/>
              <a:headEnd type="none" w="med" len="med"/>
              <a:tailEnd type="none" w="med" len="med"/>
            </a:ln>
          </p:spPr>
        </p:cxnSp>
        <p:cxnSp>
          <p:nvCxnSpPr>
            <p:cNvPr id="560" name="Google Shape;560;p34"/>
            <p:cNvCxnSpPr/>
            <p:nvPr/>
          </p:nvCxnSpPr>
          <p:spPr>
            <a:xfrm>
              <a:off x="729625" y="1845525"/>
              <a:ext cx="255600" cy="0"/>
            </a:xfrm>
            <a:prstGeom prst="straightConnector1">
              <a:avLst/>
            </a:prstGeom>
            <a:noFill/>
            <a:ln w="9525" cap="flat" cmpd="sng">
              <a:solidFill>
                <a:schemeClr val="dk1"/>
              </a:solidFill>
              <a:prstDash val="solid"/>
              <a:round/>
              <a:headEnd type="none" w="med" len="med"/>
              <a:tailEnd type="none" w="med" len="med"/>
            </a:ln>
          </p:spPr>
        </p:cxnSp>
      </p:grpSp>
      <p:sp>
        <p:nvSpPr>
          <p:cNvPr id="8" name="Rectangle 7"/>
          <p:cNvSpPr/>
          <p:nvPr/>
        </p:nvSpPr>
        <p:spPr>
          <a:xfrm>
            <a:off x="1751058" y="2142482"/>
            <a:ext cx="9360342" cy="2862322"/>
          </a:xfrm>
          <a:prstGeom prst="rect">
            <a:avLst/>
          </a:prstGeom>
        </p:spPr>
        <p:txBody>
          <a:bodyPr wrap="square">
            <a:spAutoFit/>
          </a:bodyPr>
          <a:lstStyle/>
          <a:p>
            <a:pPr algn="just"/>
            <a:r>
              <a:rPr lang="en-US" sz="2000" b="1" dirty="0"/>
              <a:t>JavaScript</a:t>
            </a:r>
            <a:r>
              <a:rPr lang="en-US" sz="2000" dirty="0"/>
              <a:t> is a lightweight, interpreted </a:t>
            </a:r>
            <a:r>
              <a:rPr lang="en-US" sz="2000" b="1" dirty="0"/>
              <a:t>programming</a:t>
            </a:r>
            <a:r>
              <a:rPr lang="en-US" sz="2000" dirty="0"/>
              <a:t> language. It is designed for creating network-centric applications. It is complimentary to and integrated with Java. </a:t>
            </a:r>
            <a:r>
              <a:rPr lang="en-US" sz="2000" b="1" dirty="0"/>
              <a:t>JavaScript</a:t>
            </a:r>
            <a:r>
              <a:rPr lang="en-US" sz="2000" dirty="0"/>
              <a:t> is very easy to implement because it is integrated with HTML. It is open and cross-platform</a:t>
            </a:r>
            <a:r>
              <a:rPr lang="en-US" sz="2000" dirty="0" smtClean="0"/>
              <a:t>.</a:t>
            </a:r>
          </a:p>
          <a:p>
            <a:pPr algn="just"/>
            <a:endParaRPr lang="en-US" sz="2000" dirty="0" smtClean="0"/>
          </a:p>
          <a:p>
            <a:pPr algn="just"/>
            <a:r>
              <a:rPr lang="en-US" sz="2000" dirty="0" smtClean="0"/>
              <a:t>JavaScript </a:t>
            </a:r>
            <a:r>
              <a:rPr lang="en-US" sz="2000" dirty="0"/>
              <a:t>helps you create really beautiful and crazy fast websites. You can develop your website with a console like look and feel and give your users the best Graphical User Experience.</a:t>
            </a:r>
          </a:p>
          <a:p>
            <a:pPr algn="just"/>
            <a:endParaRPr lang="en-US" sz="2000" dirty="0"/>
          </a:p>
        </p:txBody>
      </p:sp>
      <p:sp>
        <p:nvSpPr>
          <p:cNvPr id="82" name="Rectangle 81"/>
          <p:cNvSpPr/>
          <p:nvPr/>
        </p:nvSpPr>
        <p:spPr>
          <a:xfrm>
            <a:off x="1978614" y="4206880"/>
            <a:ext cx="9221686" cy="523220"/>
          </a:xfrm>
          <a:prstGeom prst="rect">
            <a:avLst/>
          </a:prstGeom>
        </p:spPr>
        <p:txBody>
          <a:bodyPr wrap="square">
            <a:spAutoFit/>
          </a:bodyPr>
          <a:lstStyle/>
          <a:p>
            <a:pPr fontAlgn="base"/>
            <a:r>
              <a:rPr lang="en-US" sz="2800" dirty="0" smtClean="0"/>
              <a:t> </a:t>
            </a:r>
            <a:r>
              <a:rPr lang="en-US" dirty="0" smtClean="0"/>
              <a:t> </a:t>
            </a:r>
          </a:p>
        </p:txBody>
      </p:sp>
      <p:sp>
        <p:nvSpPr>
          <p:cNvPr id="32" name="Google Shape;962;p39"/>
          <p:cNvSpPr/>
          <p:nvPr/>
        </p:nvSpPr>
        <p:spPr>
          <a:xfrm>
            <a:off x="3851667" y="5974884"/>
            <a:ext cx="5484800" cy="52000"/>
          </a:xfrm>
          <a:prstGeom prst="roundRect">
            <a:avLst>
              <a:gd name="adj" fmla="val 50000"/>
            </a:avLst>
          </a:prstGeom>
          <a:solidFill>
            <a:schemeClr val="accent3"/>
          </a:solidFill>
          <a:ln>
            <a:noFill/>
          </a:ln>
        </p:spPr>
        <p:txBody>
          <a:bodyPr spcFirstLastPara="1" wrap="square" lIns="121900" tIns="121900" rIns="121900" bIns="121900" anchor="ctr" anchorCtr="0">
            <a:noAutofit/>
          </a:bodyPr>
          <a:lstStyle/>
          <a:p>
            <a:endParaRPr sz="2400"/>
          </a:p>
        </p:txBody>
      </p:sp>
      <p:sp>
        <p:nvSpPr>
          <p:cNvPr id="33" name="Google Shape;963;p39"/>
          <p:cNvSpPr/>
          <p:nvPr/>
        </p:nvSpPr>
        <p:spPr>
          <a:xfrm>
            <a:off x="3851667" y="5974938"/>
            <a:ext cx="862533" cy="51887"/>
          </a:xfrm>
          <a:custGeom>
            <a:avLst/>
            <a:gdLst/>
            <a:ahLst/>
            <a:cxnLst/>
            <a:rect l="l" t="t" r="r" b="b"/>
            <a:pathLst>
              <a:path w="11304" h="680" extrusionOk="0">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spcFirstLastPara="1" wrap="square" lIns="121900" tIns="121900" rIns="121900" bIns="121900" anchor="ctr" anchorCtr="0">
            <a:noAutofit/>
          </a:bodyPr>
          <a:lstStyle/>
          <a:p>
            <a:endParaRPr sz="2400"/>
          </a:p>
        </p:txBody>
      </p:sp>
      <p:grpSp>
        <p:nvGrpSpPr>
          <p:cNvPr id="34" name="Google Shape;964;p39"/>
          <p:cNvGrpSpPr/>
          <p:nvPr/>
        </p:nvGrpSpPr>
        <p:grpSpPr>
          <a:xfrm>
            <a:off x="4578677" y="5895507"/>
            <a:ext cx="194727" cy="194803"/>
            <a:chOff x="4519857" y="4154930"/>
            <a:chExt cx="146045" cy="146102"/>
          </a:xfrm>
        </p:grpSpPr>
        <p:sp>
          <p:nvSpPr>
            <p:cNvPr id="35" name="Google Shape;965;p39"/>
            <p:cNvSpPr/>
            <p:nvPr/>
          </p:nvSpPr>
          <p:spPr>
            <a:xfrm>
              <a:off x="4519857" y="4154930"/>
              <a:ext cx="146045" cy="146102"/>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6" name="Google Shape;966;p39"/>
            <p:cNvSpPr/>
            <p:nvPr/>
          </p:nvSpPr>
          <p:spPr>
            <a:xfrm>
              <a:off x="4564265" y="4199395"/>
              <a:ext cx="57228" cy="57170"/>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121900" tIns="121900" rIns="121900" bIns="121900" anchor="ctr" anchorCtr="0">
              <a:noAutofit/>
            </a:bodyPr>
            <a:lstStyle/>
            <a:p>
              <a:endParaRPr sz="2400"/>
            </a:p>
          </p:txBody>
        </p:sp>
      </p:grpSp>
      <p:grpSp>
        <p:nvGrpSpPr>
          <p:cNvPr id="37" name="Google Shape;967;p39"/>
          <p:cNvGrpSpPr/>
          <p:nvPr/>
        </p:nvGrpSpPr>
        <p:grpSpPr>
          <a:xfrm>
            <a:off x="2313846" y="5671133"/>
            <a:ext cx="656364" cy="642792"/>
            <a:chOff x="2821234" y="3986650"/>
            <a:chExt cx="492273" cy="482094"/>
          </a:xfrm>
        </p:grpSpPr>
        <p:sp>
          <p:nvSpPr>
            <p:cNvPr id="38" name="Google Shape;968;p39"/>
            <p:cNvSpPr/>
            <p:nvPr/>
          </p:nvSpPr>
          <p:spPr>
            <a:xfrm>
              <a:off x="2821234" y="3986650"/>
              <a:ext cx="492273" cy="482094"/>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spcFirstLastPara="1" wrap="square" lIns="121900" tIns="121900" rIns="121900" bIns="121900" anchor="ctr" anchorCtr="0">
              <a:noAutofit/>
            </a:bodyPr>
            <a:lstStyle/>
            <a:p>
              <a:endParaRPr sz="2400"/>
            </a:p>
          </p:txBody>
        </p:sp>
        <p:sp>
          <p:nvSpPr>
            <p:cNvPr id="39" name="Google Shape;969;p39"/>
            <p:cNvSpPr/>
            <p:nvPr/>
          </p:nvSpPr>
          <p:spPr>
            <a:xfrm>
              <a:off x="3003288" y="4154642"/>
              <a:ext cx="42768" cy="146115"/>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0" name="Google Shape;970;p39"/>
            <p:cNvSpPr/>
            <p:nvPr/>
          </p:nvSpPr>
          <p:spPr>
            <a:xfrm>
              <a:off x="3084404" y="4154642"/>
              <a:ext cx="43393" cy="146115"/>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grpSp>
      <p:grpSp>
        <p:nvGrpSpPr>
          <p:cNvPr id="41" name="Google Shape;971;p39"/>
          <p:cNvGrpSpPr/>
          <p:nvPr/>
        </p:nvGrpSpPr>
        <p:grpSpPr>
          <a:xfrm>
            <a:off x="3159146" y="5818278"/>
            <a:ext cx="348391" cy="348449"/>
            <a:chOff x="3455209" y="4097008"/>
            <a:chExt cx="261293" cy="261337"/>
          </a:xfrm>
        </p:grpSpPr>
        <p:sp>
          <p:nvSpPr>
            <p:cNvPr id="42" name="Google Shape;972;p39"/>
            <p:cNvSpPr/>
            <p:nvPr/>
          </p:nvSpPr>
          <p:spPr>
            <a:xfrm>
              <a:off x="3455209" y="4097008"/>
              <a:ext cx="261293" cy="261337"/>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3" name="Google Shape;973;p39"/>
            <p:cNvSpPr/>
            <p:nvPr/>
          </p:nvSpPr>
          <p:spPr>
            <a:xfrm>
              <a:off x="3557397" y="4199776"/>
              <a:ext cx="48928" cy="56428"/>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4" name="Google Shape;974;p39"/>
            <p:cNvSpPr/>
            <p:nvPr/>
          </p:nvSpPr>
          <p:spPr>
            <a:xfrm>
              <a:off x="3606281" y="4199776"/>
              <a:ext cx="8125" cy="55803"/>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45" name="Google Shape;975;p39"/>
          <p:cNvGrpSpPr/>
          <p:nvPr/>
        </p:nvGrpSpPr>
        <p:grpSpPr>
          <a:xfrm>
            <a:off x="1755034" y="5818278"/>
            <a:ext cx="347557" cy="348449"/>
            <a:chOff x="2402125" y="4097008"/>
            <a:chExt cx="260668" cy="261337"/>
          </a:xfrm>
        </p:grpSpPr>
        <p:sp>
          <p:nvSpPr>
            <p:cNvPr id="46" name="Google Shape;976;p39"/>
            <p:cNvSpPr/>
            <p:nvPr/>
          </p:nvSpPr>
          <p:spPr>
            <a:xfrm>
              <a:off x="2402125" y="4097008"/>
              <a:ext cx="260668" cy="261337"/>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7" name="Google Shape;977;p39"/>
            <p:cNvSpPr/>
            <p:nvPr/>
          </p:nvSpPr>
          <p:spPr>
            <a:xfrm>
              <a:off x="2511679" y="4199776"/>
              <a:ext cx="49017" cy="56428"/>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8" name="Google Shape;978;p39"/>
            <p:cNvSpPr/>
            <p:nvPr/>
          </p:nvSpPr>
          <p:spPr>
            <a:xfrm>
              <a:off x="2504268" y="4199776"/>
              <a:ext cx="7455" cy="55803"/>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13080533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3" name="Google Shape;1093;p42"/>
          <p:cNvSpPr txBox="1">
            <a:spLocks noGrp="1"/>
          </p:cNvSpPr>
          <p:nvPr>
            <p:ph type="title"/>
          </p:nvPr>
        </p:nvSpPr>
        <p:spPr>
          <a:xfrm>
            <a:off x="4086143" y="584200"/>
            <a:ext cx="4867303" cy="679877"/>
          </a:xfrm>
          <a:prstGeom prst="rect">
            <a:avLst/>
          </a:prstGeom>
        </p:spPr>
        <p:txBody>
          <a:bodyPr spcFirstLastPara="1" wrap="square" lIns="121900" tIns="0" rIns="121900" bIns="0" anchor="b" anchorCtr="0">
            <a:noAutofit/>
          </a:bodyPr>
          <a:lstStyle/>
          <a:p>
            <a:r>
              <a:rPr lang="en-US" sz="4400" dirty="0" smtClean="0">
                <a:solidFill>
                  <a:schemeClr val="lt2"/>
                </a:solidFill>
              </a:rPr>
              <a:t>HTML CODE</a:t>
            </a:r>
            <a:endParaRPr sz="4400" dirty="0">
              <a:solidFill>
                <a:schemeClr val="lt2"/>
              </a:solidFill>
            </a:endParaRPr>
          </a:p>
        </p:txBody>
      </p:sp>
      <p:grpSp>
        <p:nvGrpSpPr>
          <p:cNvPr id="1119" name="Google Shape;1119;p42"/>
          <p:cNvGrpSpPr/>
          <p:nvPr/>
        </p:nvGrpSpPr>
        <p:grpSpPr>
          <a:xfrm>
            <a:off x="876300" y="151804"/>
            <a:ext cx="799096" cy="333797"/>
            <a:chOff x="2465285" y="552003"/>
            <a:chExt cx="599322" cy="250348"/>
          </a:xfrm>
        </p:grpSpPr>
        <p:sp>
          <p:nvSpPr>
            <p:cNvPr id="1120" name="Google Shape;1120;p42"/>
            <p:cNvSpPr/>
            <p:nvPr/>
          </p:nvSpPr>
          <p:spPr>
            <a:xfrm>
              <a:off x="2465285"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121" name="Google Shape;1121;p42"/>
            <p:cNvSpPr/>
            <p:nvPr/>
          </p:nvSpPr>
          <p:spPr>
            <a:xfrm>
              <a:off x="2569277"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sp>
          <p:nvSpPr>
            <p:cNvPr id="1122" name="Google Shape;1122;p42"/>
            <p:cNvSpPr/>
            <p:nvPr/>
          </p:nvSpPr>
          <p:spPr>
            <a:xfrm flipH="1">
              <a:off x="2808974" y="552003"/>
              <a:ext cx="255633" cy="250348"/>
            </a:xfrm>
            <a:custGeom>
              <a:avLst/>
              <a:gdLst/>
              <a:ahLst/>
              <a:cxnLst/>
              <a:rect l="l" t="t" r="r" b="b"/>
              <a:pathLst>
                <a:path w="11027" h="10799" extrusionOk="0">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123" name="Google Shape;1123;p42"/>
            <p:cNvSpPr/>
            <p:nvPr/>
          </p:nvSpPr>
          <p:spPr>
            <a:xfrm flipH="1">
              <a:off x="2912966" y="620325"/>
              <a:ext cx="47650" cy="117350"/>
            </a:xfrm>
            <a:custGeom>
              <a:avLst/>
              <a:gdLst/>
              <a:ahLst/>
              <a:cxnLst/>
              <a:rect l="l" t="t" r="r" b="b"/>
              <a:pathLst>
                <a:path w="1906" h="4694" extrusionOk="0">
                  <a:moveTo>
                    <a:pt x="1906" y="0"/>
                  </a:moveTo>
                  <a:lnTo>
                    <a:pt x="0" y="2347"/>
                  </a:lnTo>
                  <a:lnTo>
                    <a:pt x="1857" y="4694"/>
                  </a:lnTo>
                </a:path>
              </a:pathLst>
            </a:custGeom>
            <a:noFill/>
            <a:ln w="9525" cap="flat" cmpd="sng">
              <a:solidFill>
                <a:schemeClr val="accent3"/>
              </a:solidFill>
              <a:prstDash val="solid"/>
              <a:round/>
              <a:headEnd type="none" w="med" len="med"/>
              <a:tailEnd type="none" w="med" len="med"/>
            </a:ln>
          </p:spPr>
        </p:sp>
      </p:grpSp>
      <p:pic>
        <p:nvPicPr>
          <p:cNvPr id="9" name="Picture 8" descr="Screen Clipping"/>
          <p:cNvPicPr>
            <a:picLocks noChangeAspect="1"/>
          </p:cNvPicPr>
          <p:nvPr/>
        </p:nvPicPr>
        <p:blipFill rotWithShape="1">
          <a:blip r:embed="rId3">
            <a:extLst>
              <a:ext uri="{28A0092B-C50C-407E-A947-70E740481C1C}">
                <a14:useLocalDpi xmlns:a14="http://schemas.microsoft.com/office/drawing/2010/main" val="0"/>
              </a:ext>
            </a:extLst>
          </a:blip>
          <a:srcRect t="-2" b="2871"/>
          <a:stretch/>
        </p:blipFill>
        <p:spPr>
          <a:xfrm>
            <a:off x="1217145" y="1202987"/>
            <a:ext cx="9857256" cy="4727914"/>
          </a:xfrm>
          <a:prstGeom prst="rect">
            <a:avLst/>
          </a:prstGeom>
        </p:spPr>
      </p:pic>
      <p:sp>
        <p:nvSpPr>
          <p:cNvPr id="46" name="Google Shape;1163;p43"/>
          <p:cNvSpPr/>
          <p:nvPr/>
        </p:nvSpPr>
        <p:spPr>
          <a:xfrm>
            <a:off x="5020067" y="6076484"/>
            <a:ext cx="5484800" cy="52000"/>
          </a:xfrm>
          <a:prstGeom prst="roundRect">
            <a:avLst>
              <a:gd name="adj" fmla="val 50000"/>
            </a:avLst>
          </a:prstGeom>
          <a:solidFill>
            <a:schemeClr val="accent3"/>
          </a:solidFill>
          <a:ln>
            <a:noFill/>
          </a:ln>
        </p:spPr>
        <p:txBody>
          <a:bodyPr spcFirstLastPara="1" wrap="square" lIns="121900" tIns="121900" rIns="121900" bIns="121900" anchor="ctr" anchorCtr="0">
            <a:noAutofit/>
          </a:bodyPr>
          <a:lstStyle/>
          <a:p>
            <a:endParaRPr sz="2400"/>
          </a:p>
        </p:txBody>
      </p:sp>
      <p:sp>
        <p:nvSpPr>
          <p:cNvPr id="47" name="Google Shape;1165;p43"/>
          <p:cNvSpPr/>
          <p:nvPr/>
        </p:nvSpPr>
        <p:spPr>
          <a:xfrm>
            <a:off x="3724984" y="5996723"/>
            <a:ext cx="57024" cy="194820"/>
          </a:xfrm>
          <a:custGeom>
            <a:avLst/>
            <a:gdLst/>
            <a:ahLst/>
            <a:cxnLst/>
            <a:rect l="l" t="t" r="r" b="b"/>
            <a:pathLst>
              <a:path w="958" h="3273" extrusionOk="0">
                <a:moveTo>
                  <a:pt x="0" y="0"/>
                </a:moveTo>
                <a:lnTo>
                  <a:pt x="0" y="3273"/>
                </a:lnTo>
                <a:lnTo>
                  <a:pt x="958" y="3273"/>
                </a:lnTo>
                <a:lnTo>
                  <a:pt x="958"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8" name="Google Shape;1166;p43"/>
          <p:cNvSpPr/>
          <p:nvPr/>
        </p:nvSpPr>
        <p:spPr>
          <a:xfrm>
            <a:off x="3833140" y="5996723"/>
            <a:ext cx="57857" cy="194820"/>
          </a:xfrm>
          <a:custGeom>
            <a:avLst/>
            <a:gdLst/>
            <a:ahLst/>
            <a:cxnLst/>
            <a:rect l="l" t="t" r="r" b="b"/>
            <a:pathLst>
              <a:path w="972" h="3273" extrusionOk="0">
                <a:moveTo>
                  <a:pt x="0" y="0"/>
                </a:moveTo>
                <a:lnTo>
                  <a:pt x="0" y="3273"/>
                </a:lnTo>
                <a:lnTo>
                  <a:pt x="971" y="3273"/>
                </a:lnTo>
                <a:lnTo>
                  <a:pt x="971"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9" name="Google Shape;1167;p43"/>
          <p:cNvSpPr/>
          <p:nvPr/>
        </p:nvSpPr>
        <p:spPr>
          <a:xfrm>
            <a:off x="4327546" y="5919878"/>
            <a:ext cx="348391" cy="348449"/>
          </a:xfrm>
          <a:custGeom>
            <a:avLst/>
            <a:gdLst/>
            <a:ahLst/>
            <a:cxnLst/>
            <a:rect l="l" t="t" r="r" b="b"/>
            <a:pathLst>
              <a:path w="5853" h="5854" extrusionOk="0">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50" name="Google Shape;1168;p43"/>
          <p:cNvSpPr/>
          <p:nvPr/>
        </p:nvSpPr>
        <p:spPr>
          <a:xfrm>
            <a:off x="4463796" y="6056902"/>
            <a:ext cx="65237" cy="75237"/>
          </a:xfrm>
          <a:custGeom>
            <a:avLst/>
            <a:gdLst/>
            <a:ahLst/>
            <a:cxnLst/>
            <a:rect l="l" t="t" r="r" b="b"/>
            <a:pathLst>
              <a:path w="1096" h="1264" extrusionOk="0">
                <a:moveTo>
                  <a:pt x="0" y="1"/>
                </a:moveTo>
                <a:lnTo>
                  <a:pt x="0" y="1263"/>
                </a:lnTo>
                <a:lnTo>
                  <a:pt x="1095" y="626"/>
                </a:lnTo>
                <a:lnTo>
                  <a:pt x="0"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1" name="Google Shape;1169;p43"/>
          <p:cNvSpPr/>
          <p:nvPr/>
        </p:nvSpPr>
        <p:spPr>
          <a:xfrm>
            <a:off x="4528976" y="6056902"/>
            <a:ext cx="10833" cy="74404"/>
          </a:xfrm>
          <a:custGeom>
            <a:avLst/>
            <a:gdLst/>
            <a:ahLst/>
            <a:cxnLst/>
            <a:rect l="l" t="t" r="r" b="b"/>
            <a:pathLst>
              <a:path w="182" h="1250" extrusionOk="0">
                <a:moveTo>
                  <a:pt x="0" y="1"/>
                </a:moveTo>
                <a:lnTo>
                  <a:pt x="0" y="1249"/>
                </a:lnTo>
                <a:lnTo>
                  <a:pt x="181" y="1249"/>
                </a:lnTo>
                <a:lnTo>
                  <a:pt x="181"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2" name="Google Shape;1170;p43"/>
          <p:cNvSpPr/>
          <p:nvPr/>
        </p:nvSpPr>
        <p:spPr>
          <a:xfrm>
            <a:off x="2923434" y="5919878"/>
            <a:ext cx="347557" cy="348449"/>
          </a:xfrm>
          <a:custGeom>
            <a:avLst/>
            <a:gdLst/>
            <a:ahLst/>
            <a:cxnLst/>
            <a:rect l="l" t="t" r="r" b="b"/>
            <a:pathLst>
              <a:path w="5839" h="5854" extrusionOk="0">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53" name="Google Shape;1171;p43"/>
          <p:cNvSpPr/>
          <p:nvPr/>
        </p:nvSpPr>
        <p:spPr>
          <a:xfrm>
            <a:off x="3069506" y="6056902"/>
            <a:ext cx="65356" cy="75237"/>
          </a:xfrm>
          <a:custGeom>
            <a:avLst/>
            <a:gdLst/>
            <a:ahLst/>
            <a:cxnLst/>
            <a:rect l="l" t="t" r="r" b="b"/>
            <a:pathLst>
              <a:path w="1098" h="1264" extrusionOk="0">
                <a:moveTo>
                  <a:pt x="1097" y="1"/>
                </a:moveTo>
                <a:lnTo>
                  <a:pt x="1" y="626"/>
                </a:lnTo>
                <a:lnTo>
                  <a:pt x="1097" y="1263"/>
                </a:lnTo>
                <a:lnTo>
                  <a:pt x="1097"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4" name="Google Shape;1172;p43"/>
          <p:cNvSpPr/>
          <p:nvPr/>
        </p:nvSpPr>
        <p:spPr>
          <a:xfrm>
            <a:off x="3059625" y="6056902"/>
            <a:ext cx="9940" cy="74404"/>
          </a:xfrm>
          <a:custGeom>
            <a:avLst/>
            <a:gdLst/>
            <a:ahLst/>
            <a:cxnLst/>
            <a:rect l="l" t="t" r="r" b="b"/>
            <a:pathLst>
              <a:path w="167" h="1250" extrusionOk="0">
                <a:moveTo>
                  <a:pt x="1" y="1"/>
                </a:moveTo>
                <a:lnTo>
                  <a:pt x="1" y="1249"/>
                </a:lnTo>
                <a:lnTo>
                  <a:pt x="167" y="1249"/>
                </a:lnTo>
                <a:lnTo>
                  <a:pt x="167"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5" name="Google Shape;1173;p43"/>
          <p:cNvSpPr/>
          <p:nvPr/>
        </p:nvSpPr>
        <p:spPr>
          <a:xfrm>
            <a:off x="5017547" y="6076933"/>
            <a:ext cx="2456400" cy="52000"/>
          </a:xfrm>
          <a:prstGeom prst="roundRect">
            <a:avLst>
              <a:gd name="adj" fmla="val 50000"/>
            </a:avLst>
          </a:prstGeom>
          <a:solidFill>
            <a:srgbClr val="FF6A92"/>
          </a:solidFill>
          <a:ln>
            <a:noFill/>
          </a:ln>
        </p:spPr>
        <p:txBody>
          <a:bodyPr spcFirstLastPara="1" wrap="square" lIns="121900" tIns="121900" rIns="121900" bIns="121900" anchor="ctr" anchorCtr="0">
            <a:noAutofit/>
          </a:bodyPr>
          <a:lstStyle/>
          <a:p>
            <a:endParaRPr sz="2400"/>
          </a:p>
        </p:txBody>
      </p:sp>
      <p:sp>
        <p:nvSpPr>
          <p:cNvPr id="56" name="Google Shape;1174;p43"/>
          <p:cNvSpPr/>
          <p:nvPr/>
        </p:nvSpPr>
        <p:spPr>
          <a:xfrm>
            <a:off x="7372677" y="5997107"/>
            <a:ext cx="194727" cy="194803"/>
          </a:xfrm>
          <a:custGeom>
            <a:avLst/>
            <a:gdLst/>
            <a:ahLst/>
            <a:cxnLst/>
            <a:rect l="l" t="t" r="r" b="b"/>
            <a:pathLst>
              <a:path w="2552" h="2553" extrusionOk="0">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57" name="Google Shape;1175;p43"/>
          <p:cNvSpPr/>
          <p:nvPr/>
        </p:nvSpPr>
        <p:spPr>
          <a:xfrm>
            <a:off x="7431887" y="6056393"/>
            <a:ext cx="76304" cy="76227"/>
          </a:xfrm>
          <a:custGeom>
            <a:avLst/>
            <a:gdLst/>
            <a:ahLst/>
            <a:cxnLst/>
            <a:rect l="l" t="t" r="r" b="b"/>
            <a:pathLst>
              <a:path w="1000" h="999" extrusionOk="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4215311139"/>
      </p:ext>
    </p:extLst>
  </p:cSld>
  <p:clrMapOvr>
    <a:masterClrMapping/>
  </p:clrMapOvr>
  <p:timing>
    <p:tnLst>
      <p:par>
        <p:cTn id="1" dur="indefinite" restart="never" nodeType="tmRoot"/>
      </p:par>
    </p:tnLst>
  </p:timing>
</p:sld>
</file>

<file path=ppt/theme/theme1.xml><?xml version="1.0" encoding="utf-8"?>
<a:theme xmlns:a="http://schemas.openxmlformats.org/drawingml/2006/main" name="Music Subject for High School: Sharing Our Music Playlists! by Slidesgo">
  <a:themeElements>
    <a:clrScheme name="Simple Light">
      <a:dk1>
        <a:srgbClr val="FFFFFF"/>
      </a:dk1>
      <a:lt1>
        <a:srgbClr val="353445"/>
      </a:lt1>
      <a:dk2>
        <a:srgbClr val="FF6A92"/>
      </a:dk2>
      <a:lt2>
        <a:srgbClr val="00B76C"/>
      </a:lt2>
      <a:accent1>
        <a:srgbClr val="FFB600"/>
      </a:accent1>
      <a:accent2>
        <a:srgbClr val="282733"/>
      </a:accent2>
      <a:accent3>
        <a:srgbClr val="DCDEE2"/>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Music Subject for High School: Sharing Our Music Playlists! by Slidesgo">
  <a:themeElements>
    <a:clrScheme name="Simple Light">
      <a:dk1>
        <a:srgbClr val="FFFFFF"/>
      </a:dk1>
      <a:lt1>
        <a:srgbClr val="353445"/>
      </a:lt1>
      <a:dk2>
        <a:srgbClr val="FF6A92"/>
      </a:dk2>
      <a:lt2>
        <a:srgbClr val="00B76C"/>
      </a:lt2>
      <a:accent1>
        <a:srgbClr val="FFB600"/>
      </a:accent1>
      <a:accent2>
        <a:srgbClr val="282733"/>
      </a:accent2>
      <a:accent3>
        <a:srgbClr val="DCDEE2"/>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Music Subject for High School: Sharing Our Music Playlists! by Slidesgo">
  <a:themeElements>
    <a:clrScheme name="Simple Light">
      <a:dk1>
        <a:srgbClr val="FFFFFF"/>
      </a:dk1>
      <a:lt1>
        <a:srgbClr val="353445"/>
      </a:lt1>
      <a:dk2>
        <a:srgbClr val="FF6A92"/>
      </a:dk2>
      <a:lt2>
        <a:srgbClr val="00B76C"/>
      </a:lt2>
      <a:accent1>
        <a:srgbClr val="FFB600"/>
      </a:accent1>
      <a:accent2>
        <a:srgbClr val="282733"/>
      </a:accent2>
      <a:accent3>
        <a:srgbClr val="DCDEE2"/>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TotalTime>
  <Words>331</Words>
  <Application>Microsoft Office PowerPoint</Application>
  <PresentationFormat>Widescreen</PresentationFormat>
  <Paragraphs>88</Paragraphs>
  <Slides>19</Slides>
  <Notes>19</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19</vt:i4>
      </vt:variant>
    </vt:vector>
  </HeadingPairs>
  <TitlesOfParts>
    <vt:vector size="30" baseType="lpstr">
      <vt:lpstr>Arial</vt:lpstr>
      <vt:lpstr>Calibri</vt:lpstr>
      <vt:lpstr>Lexend Deca</vt:lpstr>
      <vt:lpstr>Lexend Deca Medium</vt:lpstr>
      <vt:lpstr>Metrophobic</vt:lpstr>
      <vt:lpstr>Teko</vt:lpstr>
      <vt:lpstr>urw-din</vt:lpstr>
      <vt:lpstr>Wingdings</vt:lpstr>
      <vt:lpstr>Music Subject for High School: Sharing Our Music Playlists! by Slidesgo</vt:lpstr>
      <vt:lpstr>1_Music Subject for High School: Sharing Our Music Playlists! by Slidesgo</vt:lpstr>
      <vt:lpstr>2_Music Subject for High School: Sharing Our Music Playlists! by Slidesgo</vt:lpstr>
      <vt:lpstr>        V i b e I t</vt:lpstr>
      <vt:lpstr>PowerPoint Presentation</vt:lpstr>
      <vt:lpstr>Table of contents</vt:lpstr>
      <vt:lpstr>PowerPoint Presentation</vt:lpstr>
      <vt:lpstr>HTML</vt:lpstr>
      <vt:lpstr>HTML</vt:lpstr>
      <vt:lpstr>CSS STYLING</vt:lpstr>
      <vt:lpstr>JAVASCRIPT</vt:lpstr>
      <vt:lpstr>HTML CODE</vt:lpstr>
      <vt:lpstr>CSS STYLING</vt:lpstr>
      <vt:lpstr>JAVASCRIPT </vt:lpstr>
      <vt:lpstr>JAVASCRIPT </vt:lpstr>
      <vt:lpstr>JAVASCRIPT </vt:lpstr>
      <vt:lpstr>JAVASCRIPT </vt:lpstr>
      <vt:lpstr>JAVASCRIPT </vt:lpstr>
      <vt:lpstr>JAVASCRIPT </vt:lpstr>
      <vt:lpstr>OUTPUT </vt:lpstr>
      <vt:lpstr>OUTPUT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24</cp:revision>
  <dcterms:created xsi:type="dcterms:W3CDTF">2022-12-06T18:28:54Z</dcterms:created>
  <dcterms:modified xsi:type="dcterms:W3CDTF">2022-12-07T08:19:55Z</dcterms:modified>
</cp:coreProperties>
</file>